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6" r:id="rId1"/>
  </p:sldMasterIdLst>
  <p:notesMasterIdLst>
    <p:notesMasterId r:id="rId52"/>
  </p:notesMasterIdLst>
  <p:sldIdLst>
    <p:sldId id="399" r:id="rId2"/>
    <p:sldId id="382" r:id="rId3"/>
    <p:sldId id="433" r:id="rId4"/>
    <p:sldId id="436" r:id="rId5"/>
    <p:sldId id="434" r:id="rId6"/>
    <p:sldId id="317" r:id="rId7"/>
    <p:sldId id="441" r:id="rId8"/>
    <p:sldId id="442" r:id="rId9"/>
    <p:sldId id="432" r:id="rId10"/>
    <p:sldId id="438" r:id="rId11"/>
    <p:sldId id="445" r:id="rId12"/>
    <p:sldId id="447" r:id="rId13"/>
    <p:sldId id="448" r:id="rId14"/>
    <p:sldId id="449" r:id="rId15"/>
    <p:sldId id="450" r:id="rId16"/>
    <p:sldId id="446" r:id="rId17"/>
    <p:sldId id="435" r:id="rId18"/>
    <p:sldId id="401" r:id="rId19"/>
    <p:sldId id="402" r:id="rId20"/>
    <p:sldId id="403" r:id="rId21"/>
    <p:sldId id="404" r:id="rId22"/>
    <p:sldId id="405" r:id="rId23"/>
    <p:sldId id="406" r:id="rId24"/>
    <p:sldId id="407" r:id="rId25"/>
    <p:sldId id="408" r:id="rId26"/>
    <p:sldId id="409" r:id="rId27"/>
    <p:sldId id="410" r:id="rId28"/>
    <p:sldId id="411" r:id="rId29"/>
    <p:sldId id="412" r:id="rId30"/>
    <p:sldId id="413" r:id="rId31"/>
    <p:sldId id="414" r:id="rId32"/>
    <p:sldId id="415" r:id="rId33"/>
    <p:sldId id="416" r:id="rId34"/>
    <p:sldId id="417" r:id="rId35"/>
    <p:sldId id="418" r:id="rId36"/>
    <p:sldId id="419" r:id="rId37"/>
    <p:sldId id="420" r:id="rId38"/>
    <p:sldId id="421" r:id="rId39"/>
    <p:sldId id="422" r:id="rId40"/>
    <p:sldId id="423" r:id="rId41"/>
    <p:sldId id="424" r:id="rId42"/>
    <p:sldId id="425" r:id="rId43"/>
    <p:sldId id="426" r:id="rId44"/>
    <p:sldId id="427" r:id="rId45"/>
    <p:sldId id="428" r:id="rId46"/>
    <p:sldId id="431" r:id="rId47"/>
    <p:sldId id="355" r:id="rId48"/>
    <p:sldId id="358" r:id="rId49"/>
    <p:sldId id="361" r:id="rId50"/>
    <p:sldId id="362" r:id="rId51"/>
  </p:sldIdLst>
  <p:sldSz cx="20307300" cy="11430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슬라이드 마스터페이지" id="{94BE9758-26F4-9240-B67E-DD4EE08FB19E}">
          <p14:sldIdLst>
            <p14:sldId id="399"/>
            <p14:sldId id="382"/>
            <p14:sldId id="433"/>
            <p14:sldId id="436"/>
            <p14:sldId id="434"/>
            <p14:sldId id="317"/>
            <p14:sldId id="441"/>
            <p14:sldId id="442"/>
            <p14:sldId id="432"/>
            <p14:sldId id="438"/>
            <p14:sldId id="445"/>
            <p14:sldId id="447"/>
            <p14:sldId id="448"/>
            <p14:sldId id="449"/>
            <p14:sldId id="450"/>
            <p14:sldId id="446"/>
            <p14:sldId id="435"/>
            <p14:sldId id="401"/>
            <p14:sldId id="402"/>
            <p14:sldId id="403"/>
            <p14:sldId id="404"/>
            <p14:sldId id="405"/>
            <p14:sldId id="406"/>
            <p14:sldId id="407"/>
            <p14:sldId id="408"/>
            <p14:sldId id="409"/>
            <p14:sldId id="410"/>
            <p14:sldId id="411"/>
            <p14:sldId id="412"/>
            <p14:sldId id="413"/>
            <p14:sldId id="414"/>
            <p14:sldId id="415"/>
            <p14:sldId id="416"/>
            <p14:sldId id="417"/>
            <p14:sldId id="418"/>
            <p14:sldId id="419"/>
            <p14:sldId id="420"/>
            <p14:sldId id="421"/>
            <p14:sldId id="422"/>
            <p14:sldId id="423"/>
            <p14:sldId id="424"/>
            <p14:sldId id="425"/>
            <p14:sldId id="426"/>
            <p14:sldId id="427"/>
            <p14:sldId id="428"/>
            <p14:sldId id="431"/>
            <p14:sldId id="355"/>
            <p14:sldId id="358"/>
            <p14:sldId id="361"/>
            <p14:sldId id="362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9D9D9"/>
    <a:srgbClr val="C6B3FF"/>
    <a:srgbClr val="8F6CFF"/>
    <a:srgbClr val="6700E6"/>
    <a:srgbClr val="00BCE2"/>
    <a:srgbClr val="9FCF00"/>
    <a:srgbClr val="FF9700"/>
    <a:srgbClr val="FF6C80"/>
    <a:srgbClr val="A6A6A6"/>
    <a:srgbClr val="6765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6327"/>
  </p:normalViewPr>
  <p:slideViewPr>
    <p:cSldViewPr snapToGrid="0">
      <p:cViewPr varScale="1">
        <p:scale>
          <a:sx n="69" d="100"/>
          <a:sy n="69" d="100"/>
        </p:scale>
        <p:origin x="432" y="7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32" d="100"/>
          <a:sy n="132" d="100"/>
        </p:scale>
        <p:origin x="6112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880" b="1" i="0" u="none" strike="noStrike" kern="1200" spc="0" baseline="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rgbClr val="6700E6"/>
            </a:solidFill>
            <a:ln>
              <a:noFill/>
            </a:ln>
            <a:effectLst/>
          </c:spPr>
          <c:invertIfNegative val="0"/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General</c:formatCode>
                <c:ptCount val="1"/>
                <c:pt idx="0">
                  <c:v>4.3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78E-EC42-8894-84B9DF20D14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계열 2</c:v>
                </c:pt>
              </c:strCache>
            </c:strRef>
          </c:tx>
          <c:spPr>
            <a:solidFill>
              <a:srgbClr val="C6B3FF"/>
            </a:solidFill>
            <a:ln>
              <a:noFill/>
            </a:ln>
            <a:effectLst/>
          </c:spPr>
          <c:invertIfNegative val="0"/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Sheet1!$C$2</c:f>
              <c:numCache>
                <c:formatCode>General</c:formatCode>
                <c:ptCount val="1"/>
                <c:pt idx="0">
                  <c:v>2.4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78E-EC42-8894-84B9DF20D145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계열 3</c:v>
                </c:pt>
              </c:strCache>
            </c:strRef>
          </c:tx>
          <c:spPr>
            <a:solidFill>
              <a:srgbClr val="8F6CFF"/>
            </a:solidFill>
            <a:ln>
              <a:noFill/>
            </a:ln>
            <a:effectLst/>
          </c:spPr>
          <c:invertIfNegative val="0"/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Sheet1!$D$2</c:f>
              <c:numCache>
                <c:formatCode>General</c:formatCode>
                <c:ptCount val="1"/>
                <c:pt idx="0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78E-EC42-8894-84B9DF20D145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계열 4</c:v>
                </c:pt>
              </c:strCache>
            </c:strRef>
          </c:tx>
          <c:spPr>
            <a:solidFill>
              <a:srgbClr val="DFD6FF"/>
            </a:solidFill>
            <a:ln>
              <a:noFill/>
            </a:ln>
            <a:effectLst/>
          </c:spPr>
          <c:invertIfNegative val="0"/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Sheet1!$E$2</c:f>
              <c:numCache>
                <c:formatCode>General</c:formatCode>
                <c:ptCount val="1"/>
                <c:pt idx="0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782-0046-B8A7-DB60FC8FF8D0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계열 5</c:v>
                </c:pt>
              </c:strCache>
            </c:strRef>
          </c:tx>
          <c:spPr>
            <a:solidFill>
              <a:srgbClr val="AA8DFF"/>
            </a:solidFill>
            <a:ln>
              <a:noFill/>
            </a:ln>
            <a:effectLst/>
          </c:spPr>
          <c:invertIfNegative val="0"/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Sheet1!$F$2</c:f>
              <c:numCache>
                <c:formatCode>General</c:formatCode>
                <c:ptCount val="1"/>
                <c:pt idx="0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782-0046-B8A7-DB60FC8FF8D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380187680"/>
        <c:axId val="379648176"/>
      </c:barChart>
      <c:catAx>
        <c:axId val="3801876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1" i="0" u="none" strike="noStrike" kern="1200" baseline="0">
                <a:solidFill>
                  <a:srgbClr val="4E00B4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defRPr>
            </a:pPr>
            <a:endParaRPr lang="ko-KR"/>
          </a:p>
        </c:txPr>
        <c:crossAx val="379648176"/>
        <c:crosses val="autoZero"/>
        <c:auto val="1"/>
        <c:lblAlgn val="ctr"/>
        <c:lblOffset val="100"/>
        <c:noMultiLvlLbl val="0"/>
      </c:catAx>
      <c:valAx>
        <c:axId val="3796481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pPr>
            <a:endParaRPr lang="ko-KR"/>
          </a:p>
        </c:txPr>
        <c:crossAx val="3801876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2400" b="0" i="0">
          <a:solidFill>
            <a:schemeClr val="tx1"/>
          </a:solidFill>
          <a:latin typeface="Pretendard" panose="02000503000000020004" pitchFamily="2" charset="-127"/>
          <a:ea typeface="Pretendard" panose="02000503000000020004" pitchFamily="2" charset="-127"/>
          <a:cs typeface="Pretendard" panose="02000503000000020004" pitchFamily="2" charset="-127"/>
        </a:defRPr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880" b="1" i="0" u="none" strike="noStrike" kern="1200" spc="0" baseline="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rgbClr val="8F6CFF"/>
            </a:solidFill>
            <a:ln>
              <a:noFill/>
            </a:ln>
            <a:effectLst/>
          </c:spPr>
          <c:invertIfNegative val="0"/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General</c:formatCode>
                <c:ptCount val="1"/>
                <c:pt idx="0">
                  <c:v>4.3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78E-EC42-8894-84B9DF20D14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계열 2</c:v>
                </c:pt>
              </c:strCache>
            </c:strRef>
          </c:tx>
          <c:spPr>
            <a:solidFill>
              <a:srgbClr val="9FCF00"/>
            </a:solidFill>
            <a:ln>
              <a:noFill/>
            </a:ln>
            <a:effectLst/>
          </c:spPr>
          <c:invertIfNegative val="0"/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Sheet1!$C$2</c:f>
              <c:numCache>
                <c:formatCode>General</c:formatCode>
                <c:ptCount val="1"/>
                <c:pt idx="0">
                  <c:v>2.4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78E-EC42-8894-84B9DF20D145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계열 3</c:v>
                </c:pt>
              </c:strCache>
            </c:strRef>
          </c:tx>
          <c:spPr>
            <a:solidFill>
              <a:srgbClr val="FF9700"/>
            </a:solidFill>
            <a:ln>
              <a:noFill/>
            </a:ln>
            <a:effectLst/>
          </c:spPr>
          <c:invertIfNegative val="0"/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Sheet1!$D$2</c:f>
              <c:numCache>
                <c:formatCode>General</c:formatCode>
                <c:ptCount val="1"/>
                <c:pt idx="0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78E-EC42-8894-84B9DF20D145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계열 4</c:v>
                </c:pt>
              </c:strCache>
            </c:strRef>
          </c:tx>
          <c:spPr>
            <a:solidFill>
              <a:srgbClr val="00BCE2"/>
            </a:solidFill>
            <a:ln>
              <a:noFill/>
            </a:ln>
            <a:effectLst/>
          </c:spPr>
          <c:invertIfNegative val="0"/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Sheet1!$E$2</c:f>
              <c:numCache>
                <c:formatCode>General</c:formatCode>
                <c:ptCount val="1"/>
                <c:pt idx="0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782-0046-B8A7-DB60FC8FF8D0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계열 5</c:v>
                </c:pt>
              </c:strCache>
            </c:strRef>
          </c:tx>
          <c:spPr>
            <a:solidFill>
              <a:srgbClr val="FF6C80"/>
            </a:solidFill>
            <a:ln>
              <a:noFill/>
            </a:ln>
            <a:effectLst/>
          </c:spPr>
          <c:invertIfNegative val="0"/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Sheet1!$F$2</c:f>
              <c:numCache>
                <c:formatCode>General</c:formatCode>
                <c:ptCount val="1"/>
                <c:pt idx="0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782-0046-B8A7-DB60FC8FF8D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380187680"/>
        <c:axId val="379648176"/>
      </c:barChart>
      <c:catAx>
        <c:axId val="3801876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1" i="0" u="none" strike="noStrike" kern="1200" baseline="0">
                <a:solidFill>
                  <a:srgbClr val="4E00B4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defRPr>
            </a:pPr>
            <a:endParaRPr lang="ko-KR"/>
          </a:p>
        </c:txPr>
        <c:crossAx val="379648176"/>
        <c:crosses val="autoZero"/>
        <c:auto val="1"/>
        <c:lblAlgn val="ctr"/>
        <c:lblOffset val="100"/>
        <c:noMultiLvlLbl val="0"/>
      </c:catAx>
      <c:valAx>
        <c:axId val="3796481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pPr>
            <a:endParaRPr lang="ko-KR"/>
          </a:p>
        </c:txPr>
        <c:crossAx val="3801876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2400" b="0" i="0">
          <a:solidFill>
            <a:schemeClr val="tx1"/>
          </a:solidFill>
          <a:latin typeface="Pretendard" panose="02000503000000020004" pitchFamily="2" charset="-127"/>
          <a:ea typeface="Pretendard" panose="02000503000000020004" pitchFamily="2" charset="-127"/>
          <a:cs typeface="Pretendard" panose="02000503000000020004" pitchFamily="2" charset="-127"/>
        </a:defRPr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880" b="1" i="0" u="none" strike="noStrike" kern="1200" spc="0" baseline="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ln w="76200" cap="rnd">
              <a:solidFill>
                <a:srgbClr val="6700E6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3</c:v>
                </c:pt>
                <c:pt idx="2">
                  <c:v>2.7</c:v>
                </c:pt>
                <c:pt idx="3">
                  <c:v>1.8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78E-EC42-8894-84B9DF20D14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계열 2</c:v>
                </c:pt>
              </c:strCache>
            </c:strRef>
          </c:tx>
          <c:spPr>
            <a:ln w="76200" cap="rnd">
              <a:solidFill>
                <a:srgbClr val="C6B3FF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2.8</c:v>
                </c:pt>
                <c:pt idx="1">
                  <c:v>2</c:v>
                </c:pt>
                <c:pt idx="2">
                  <c:v>4.0999999999999996</c:v>
                </c:pt>
                <c:pt idx="3">
                  <c:v>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E78E-EC42-8894-84B9DF20D145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계열 3</c:v>
                </c:pt>
              </c:strCache>
            </c:strRef>
          </c:tx>
          <c:spPr>
            <a:ln w="76200" cap="rnd">
              <a:solidFill>
                <a:srgbClr val="8F6CFF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4.5</c:v>
                </c:pt>
                <c:pt idx="2">
                  <c:v>5.2</c:v>
                </c:pt>
                <c:pt idx="3">
                  <c:v>3.2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E78E-EC42-8894-84B9DF20D145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계열 4</c:v>
                </c:pt>
              </c:strCache>
            </c:strRef>
          </c:tx>
          <c:spPr>
            <a:ln w="76200" cap="rnd">
              <a:solidFill>
                <a:srgbClr val="DFD6FF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Sheet1!$E$2:$E$5</c:f>
              <c:numCache>
                <c:formatCode>General</c:formatCode>
                <c:ptCount val="4"/>
                <c:pt idx="0">
                  <c:v>0.5</c:v>
                </c:pt>
                <c:pt idx="1">
                  <c:v>1.5</c:v>
                </c:pt>
                <c:pt idx="2">
                  <c:v>0.9</c:v>
                </c:pt>
                <c:pt idx="3">
                  <c:v>1.5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D782-0046-B8A7-DB60FC8FF8D0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계열 5</c:v>
                </c:pt>
              </c:strCache>
            </c:strRef>
          </c:tx>
          <c:spPr>
            <a:ln w="76200" cap="rnd">
              <a:solidFill>
                <a:srgbClr val="AA8DFF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Sheet1!$F$2:$F$5</c:f>
              <c:numCache>
                <c:formatCode>General</c:formatCode>
                <c:ptCount val="4"/>
                <c:pt idx="0">
                  <c:v>5</c:v>
                </c:pt>
                <c:pt idx="1">
                  <c:v>4.3</c:v>
                </c:pt>
                <c:pt idx="2">
                  <c:v>2.5</c:v>
                </c:pt>
                <c:pt idx="3">
                  <c:v>4.2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D782-0046-B8A7-DB60FC8FF8D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80187680"/>
        <c:axId val="379648176"/>
      </c:lineChart>
      <c:catAx>
        <c:axId val="3801876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pPr>
            <a:endParaRPr lang="ko-KR"/>
          </a:p>
        </c:txPr>
        <c:crossAx val="379648176"/>
        <c:crosses val="autoZero"/>
        <c:auto val="1"/>
        <c:lblAlgn val="ctr"/>
        <c:lblOffset val="100"/>
        <c:noMultiLvlLbl val="0"/>
      </c:catAx>
      <c:valAx>
        <c:axId val="3796481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pPr>
            <a:endParaRPr lang="ko-KR"/>
          </a:p>
        </c:txPr>
        <c:crossAx val="3801876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2400" b="0" i="0">
          <a:solidFill>
            <a:schemeClr val="tx1"/>
          </a:solidFill>
          <a:latin typeface="Pretendard" panose="02000503000000020004" pitchFamily="2" charset="-127"/>
          <a:ea typeface="Pretendard" panose="02000503000000020004" pitchFamily="2" charset="-127"/>
          <a:cs typeface="Pretendard" panose="02000503000000020004" pitchFamily="2" charset="-127"/>
        </a:defRPr>
      </a:pPr>
      <a:endParaRPr lang="ko-K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880" b="1" i="0" u="none" strike="noStrike" kern="1200" spc="0" baseline="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ln w="76200" cap="rnd">
              <a:solidFill>
                <a:srgbClr val="8F6CFF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3</c:v>
                </c:pt>
                <c:pt idx="2">
                  <c:v>2.7</c:v>
                </c:pt>
                <c:pt idx="3">
                  <c:v>1.8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78E-EC42-8894-84B9DF20D14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계열 2</c:v>
                </c:pt>
              </c:strCache>
            </c:strRef>
          </c:tx>
          <c:spPr>
            <a:ln w="76200" cap="rnd">
              <a:solidFill>
                <a:srgbClr val="9FCF00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2.8</c:v>
                </c:pt>
                <c:pt idx="1">
                  <c:v>2</c:v>
                </c:pt>
                <c:pt idx="2">
                  <c:v>4.0999999999999996</c:v>
                </c:pt>
                <c:pt idx="3">
                  <c:v>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E78E-EC42-8894-84B9DF20D145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계열 3</c:v>
                </c:pt>
              </c:strCache>
            </c:strRef>
          </c:tx>
          <c:spPr>
            <a:ln w="76200" cap="rnd">
              <a:solidFill>
                <a:srgbClr val="FF9700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4.5</c:v>
                </c:pt>
                <c:pt idx="2">
                  <c:v>5.2</c:v>
                </c:pt>
                <c:pt idx="3">
                  <c:v>3.2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E78E-EC42-8894-84B9DF20D145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계열 4</c:v>
                </c:pt>
              </c:strCache>
            </c:strRef>
          </c:tx>
          <c:spPr>
            <a:ln w="76200" cap="rnd">
              <a:solidFill>
                <a:srgbClr val="00BCE2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Sheet1!$E$2:$E$5</c:f>
              <c:numCache>
                <c:formatCode>General</c:formatCode>
                <c:ptCount val="4"/>
                <c:pt idx="0">
                  <c:v>0.5</c:v>
                </c:pt>
                <c:pt idx="1">
                  <c:v>1.5</c:v>
                </c:pt>
                <c:pt idx="2">
                  <c:v>0.9</c:v>
                </c:pt>
                <c:pt idx="3">
                  <c:v>1.5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D782-0046-B8A7-DB60FC8FF8D0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계열 5</c:v>
                </c:pt>
              </c:strCache>
            </c:strRef>
          </c:tx>
          <c:spPr>
            <a:ln w="76200" cap="rnd">
              <a:solidFill>
                <a:srgbClr val="FF6C80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Sheet1!$F$2:$F$5</c:f>
              <c:numCache>
                <c:formatCode>General</c:formatCode>
                <c:ptCount val="4"/>
                <c:pt idx="0">
                  <c:v>5</c:v>
                </c:pt>
                <c:pt idx="1">
                  <c:v>4.3</c:v>
                </c:pt>
                <c:pt idx="2">
                  <c:v>2.5</c:v>
                </c:pt>
                <c:pt idx="3">
                  <c:v>4.2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D782-0046-B8A7-DB60FC8FF8D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80187680"/>
        <c:axId val="379648176"/>
      </c:lineChart>
      <c:catAx>
        <c:axId val="3801876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pPr>
            <a:endParaRPr lang="ko-KR"/>
          </a:p>
        </c:txPr>
        <c:crossAx val="379648176"/>
        <c:crosses val="autoZero"/>
        <c:auto val="1"/>
        <c:lblAlgn val="ctr"/>
        <c:lblOffset val="100"/>
        <c:noMultiLvlLbl val="0"/>
      </c:catAx>
      <c:valAx>
        <c:axId val="3796481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pPr>
            <a:endParaRPr lang="ko-KR"/>
          </a:p>
        </c:txPr>
        <c:crossAx val="3801876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2400" b="0" i="0">
          <a:solidFill>
            <a:schemeClr val="tx1"/>
          </a:solidFill>
          <a:latin typeface="Pretendard" panose="02000503000000020004" pitchFamily="2" charset="-127"/>
          <a:ea typeface="Pretendard" panose="02000503000000020004" pitchFamily="2" charset="-127"/>
          <a:cs typeface="Pretendard" panose="02000503000000020004" pitchFamily="2" charset="-127"/>
        </a:defRPr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9FC463-10DC-2E49-AC54-D539C30AA2DE}" type="datetimeFigureOut">
              <a:rPr kumimoji="1" lang="ko-Kore-KR" altLang="en-US" smtClean="0"/>
              <a:t>07/10/2022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57579C-40D3-F447-9BBB-AFE894E5329E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417284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BA61D57-C054-FA98-C953-C2ACA4DBFDB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" y="0"/>
            <a:ext cx="20307107" cy="11430000"/>
          </a:xfrm>
          <a:prstGeom prst="rect">
            <a:avLst/>
          </a:prstGeom>
        </p:spPr>
      </p:pic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id="{1C2F08BF-7E9B-4721-869F-EDA6AA8ED78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01894" y="2849564"/>
            <a:ext cx="17303512" cy="307445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9000">
                <a:solidFill>
                  <a:srgbClr val="230054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defRPr>
            </a:lvl1pPr>
          </a:lstStyle>
          <a:p>
            <a:pPr lvl="0"/>
            <a:r>
              <a:rPr lang="ko-KR" altLang="en-US" dirty="0"/>
              <a:t>과목명을 입력하세요</a:t>
            </a:r>
            <a:r>
              <a:rPr lang="en-US" altLang="ko-KR" dirty="0"/>
              <a:t>.</a:t>
            </a:r>
          </a:p>
          <a:p>
            <a:pPr marL="0" marR="0" lvl="0" indent="0" algn="l" defTabSz="1523025" rtl="0" eaLnBrk="1" fontAlgn="auto" latinLnBrk="1" hangingPunct="1">
              <a:lnSpc>
                <a:spcPct val="90000"/>
              </a:lnSpc>
              <a:spcBef>
                <a:spcPts val="1666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ko-KR" altLang="en-US" dirty="0"/>
              <a:t>과목명을 입력하세요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11260AAB-C3F3-319D-4E56-09722863B97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65256" y="503198"/>
            <a:ext cx="2664242" cy="355707"/>
          </a:xfrm>
          <a:prstGeom prst="rect">
            <a:avLst/>
          </a:prstGeom>
        </p:spPr>
      </p:pic>
      <p:grpSp>
        <p:nvGrpSpPr>
          <p:cNvPr id="25" name="그룹 24">
            <a:extLst>
              <a:ext uri="{FF2B5EF4-FFF2-40B4-BE49-F238E27FC236}">
                <a16:creationId xmlns:a16="http://schemas.microsoft.com/office/drawing/2014/main" id="{5B107D16-09BC-3044-A0EB-6167CDAA6AD5}"/>
              </a:ext>
            </a:extLst>
          </p:cNvPr>
          <p:cNvGrpSpPr/>
          <p:nvPr userDrawn="1"/>
        </p:nvGrpSpPr>
        <p:grpSpPr>
          <a:xfrm>
            <a:off x="16034217" y="10578284"/>
            <a:ext cx="3797889" cy="446276"/>
            <a:chOff x="12621458" y="10172844"/>
            <a:chExt cx="3797889" cy="446276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EE160C7-0835-A4A2-A7C1-31DB5FF59EED}"/>
                </a:ext>
              </a:extLst>
            </p:cNvPr>
            <p:cNvSpPr txBox="1"/>
            <p:nvPr userDrawn="1"/>
          </p:nvSpPr>
          <p:spPr>
            <a:xfrm>
              <a:off x="12929289" y="10172844"/>
              <a:ext cx="3490058" cy="4462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r">
                <a:defRPr sz="2300" b="0" i="0">
                  <a:solidFill>
                    <a:srgbClr val="4D4D4D"/>
                  </a:solidFill>
                  <a:effectLst/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pPr lvl="0"/>
              <a:r>
                <a:rPr lang="en-US" altLang="ko-Kore-KR" dirty="0"/>
                <a:t>Elice. All Rights Reserved</a:t>
              </a:r>
              <a:endParaRPr lang="ko-Kore-KR" alt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0C19EC9-A5F9-4D50-069C-AE87E968FBC5}"/>
                </a:ext>
              </a:extLst>
            </p:cNvPr>
            <p:cNvSpPr txBox="1"/>
            <p:nvPr userDrawn="1"/>
          </p:nvSpPr>
          <p:spPr>
            <a:xfrm>
              <a:off x="12621458" y="10234576"/>
              <a:ext cx="4587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r">
                <a:defRPr sz="2300" b="0" i="0">
                  <a:solidFill>
                    <a:srgbClr val="4D4D4D"/>
                  </a:solidFill>
                  <a:effectLst/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pPr lvl="0"/>
              <a:r>
                <a:rPr lang="ko-Kore-KR" altLang="en-US" sz="1600" dirty="0"/>
                <a:t>Ⓒ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972612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27F548B-6D98-A52B-CFB4-D7AECC83958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0307300" cy="1363490"/>
          </a:xfrm>
          <a:prstGeom prst="rect">
            <a:avLst/>
          </a:prstGeom>
        </p:spPr>
      </p:pic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id="{28544195-A2F1-4F3D-A164-116A5927CF2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7138" y="383955"/>
            <a:ext cx="15922784" cy="6668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400">
                <a:solidFill>
                  <a:srgbClr val="230054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defRPr>
            </a:lvl1pPr>
          </a:lstStyle>
          <a:p>
            <a:pPr lvl="0"/>
            <a:r>
              <a:rPr lang="en-US" altLang="ko-KR" dirty="0"/>
              <a:t>01_</a:t>
            </a:r>
            <a:r>
              <a:rPr lang="ko-KR" altLang="en-US" dirty="0"/>
              <a:t>챕터 제목을 입력하세요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4" name="텍스트 개체 틀 12">
            <a:extLst>
              <a:ext uri="{FF2B5EF4-FFF2-40B4-BE49-F238E27FC236}">
                <a16:creationId xmlns:a16="http://schemas.microsoft.com/office/drawing/2014/main" id="{5982DC73-80CD-4633-A59B-9F80AF60C18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76445" y="2127998"/>
            <a:ext cx="13764440" cy="6668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997">
                <a:solidFill>
                  <a:srgbClr val="230054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defRPr>
            </a:lvl1pPr>
          </a:lstStyle>
          <a:p>
            <a:pPr lvl="0"/>
            <a:r>
              <a:rPr lang="ko-KR" altLang="en-US" dirty="0"/>
              <a:t>주제를 입력하세요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E2DA38B-0597-4342-B384-BC86A5A734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804263" y="7731126"/>
            <a:ext cx="4503037" cy="369887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36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defRPr>
            </a:lvl1pPr>
          </a:lstStyle>
          <a:p>
            <a:pPr lvl="0"/>
            <a:r>
              <a:rPr lang="ko-KR" altLang="en-US" dirty="0"/>
              <a:t>해당영역은 비워주세요</a:t>
            </a:r>
            <a:r>
              <a:rPr lang="en-US" altLang="ko-KR" dirty="0"/>
              <a:t>.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63D7AAD-0486-C01C-661D-37F10C5FAE8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8196" y="2207846"/>
            <a:ext cx="427790" cy="4064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7191FD7-5709-22EE-3F49-35B096649FA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605" y="2238839"/>
            <a:ext cx="460800" cy="460800"/>
          </a:xfrm>
          <a:prstGeom prst="rect">
            <a:avLst/>
          </a:prstGeom>
        </p:spPr>
      </p:pic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B99663B1-4AE3-3396-D13C-D8A4EDFE2202}"/>
              </a:ext>
            </a:extLst>
          </p:cNvPr>
          <p:cNvCxnSpPr/>
          <p:nvPr userDrawn="1"/>
        </p:nvCxnSpPr>
        <p:spPr>
          <a:xfrm>
            <a:off x="15804263" y="2198701"/>
            <a:ext cx="0" cy="8388000"/>
          </a:xfrm>
          <a:prstGeom prst="line">
            <a:avLst/>
          </a:prstGeom>
          <a:ln w="15875">
            <a:solidFill>
              <a:srgbClr val="CCCC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id="{825FEF20-F6AB-B7D9-DC3A-3D1A447D292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625986" y="2161836"/>
            <a:ext cx="1609736" cy="50783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buNone/>
              <a:defRPr sz="3000" b="1" i="0">
                <a:solidFill>
                  <a:srgbClr val="230054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defRPr>
            </a:lvl1pPr>
          </a:lstStyle>
          <a:p>
            <a:pPr lvl="0"/>
            <a:r>
              <a:rPr kumimoji="1" lang="ko-Kore-KR" altLang="en-US" dirty="0"/>
              <a:t>용어</a:t>
            </a:r>
            <a:r>
              <a:rPr kumimoji="1" lang="ko-KR" altLang="en-US" dirty="0"/>
              <a:t> 해설</a:t>
            </a:r>
            <a:endParaRPr kumimoji="1" lang="ko-Kore-KR" altLang="en-US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D53A41D6-A87F-889E-2FE7-0CDC03680C1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65256" y="503198"/>
            <a:ext cx="2664242" cy="355707"/>
          </a:xfrm>
          <a:prstGeom prst="rect">
            <a:avLst/>
          </a:prstGeom>
        </p:spPr>
      </p:pic>
      <p:sp>
        <p:nvSpPr>
          <p:cNvPr id="26" name="텍스트 개체 틀 7">
            <a:extLst>
              <a:ext uri="{FF2B5EF4-FFF2-40B4-BE49-F238E27FC236}">
                <a16:creationId xmlns:a16="http://schemas.microsoft.com/office/drawing/2014/main" id="{25399B35-E50A-3AF1-A20F-9E08ED306BA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376363" y="8042290"/>
            <a:ext cx="6660000" cy="163706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2800" b="0" i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ko-KR" altLang="en-US" dirty="0"/>
              <a:t>이미지 </a:t>
            </a:r>
            <a:r>
              <a:rPr kumimoji="1" lang="en-US" altLang="ko-KR" dirty="0"/>
              <a:t>1</a:t>
            </a:r>
            <a:r>
              <a:rPr kumimoji="1" lang="ko-KR" altLang="en-US" dirty="0"/>
              <a:t>에 관한 설명을 입력하세요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27" name="그림 개체 틀 4">
            <a:extLst>
              <a:ext uri="{FF2B5EF4-FFF2-40B4-BE49-F238E27FC236}">
                <a16:creationId xmlns:a16="http://schemas.microsoft.com/office/drawing/2014/main" id="{9C236498-E2E4-D313-FF3C-9A15A0FCC360}"/>
              </a:ext>
            </a:extLst>
          </p:cNvPr>
          <p:cNvSpPr>
            <a:spLocks noGrp="1" noChangeAspect="1"/>
          </p:cNvSpPr>
          <p:nvPr>
            <p:ph type="pic" sz="quarter" idx="32" hasCustomPrompt="1"/>
          </p:nvPr>
        </p:nvSpPr>
        <p:spPr>
          <a:xfrm>
            <a:off x="1376361" y="3987126"/>
            <a:ext cx="6660000" cy="374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200" b="0" i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kumimoji="1" lang="ko-KR" altLang="en-US" dirty="0"/>
              <a:t>이미지 </a:t>
            </a:r>
            <a:r>
              <a:rPr kumimoji="1" lang="en-US" altLang="ko-KR" dirty="0"/>
              <a:t>1</a:t>
            </a:r>
            <a:endParaRPr kumimoji="1" lang="ko-Kore-KR" altLang="en-US" dirty="0"/>
          </a:p>
        </p:txBody>
      </p:sp>
      <p:sp>
        <p:nvSpPr>
          <p:cNvPr id="30" name="텍스트 개체 틀 7">
            <a:extLst>
              <a:ext uri="{FF2B5EF4-FFF2-40B4-BE49-F238E27FC236}">
                <a16:creationId xmlns:a16="http://schemas.microsoft.com/office/drawing/2014/main" id="{2B70BF3F-0C4C-791C-F68E-7F980BD9026E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480885" y="8042290"/>
            <a:ext cx="6660000" cy="163706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2800" b="0" i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ko-KR" altLang="en-US" dirty="0"/>
              <a:t>이미지 </a:t>
            </a:r>
            <a:r>
              <a:rPr kumimoji="1" lang="en-US" altLang="ko-KR" dirty="0"/>
              <a:t>2</a:t>
            </a:r>
            <a:r>
              <a:rPr kumimoji="1" lang="ko-KR" altLang="en-US" dirty="0"/>
              <a:t>에 관한 설명을 입력하세요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31" name="그림 개체 틀 4">
            <a:extLst>
              <a:ext uri="{FF2B5EF4-FFF2-40B4-BE49-F238E27FC236}">
                <a16:creationId xmlns:a16="http://schemas.microsoft.com/office/drawing/2014/main" id="{B8F7A141-859E-5882-66F5-80CC62DAF8CE}"/>
              </a:ext>
            </a:extLst>
          </p:cNvPr>
          <p:cNvSpPr>
            <a:spLocks noGrp="1" noChangeAspect="1"/>
          </p:cNvSpPr>
          <p:nvPr>
            <p:ph type="pic" sz="quarter" idx="35" hasCustomPrompt="1"/>
          </p:nvPr>
        </p:nvSpPr>
        <p:spPr>
          <a:xfrm>
            <a:off x="8480883" y="3987126"/>
            <a:ext cx="6660000" cy="374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200" b="0" i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kumimoji="1" lang="ko-KR" altLang="en-US" dirty="0"/>
              <a:t>이미지 </a:t>
            </a:r>
            <a:r>
              <a:rPr kumimoji="1" lang="en-US" altLang="ko-KR" dirty="0"/>
              <a:t>2</a:t>
            </a:r>
            <a:endParaRPr kumimoji="1" lang="ko-Kore-KR" altLang="en-US" dirty="0"/>
          </a:p>
        </p:txBody>
      </p:sp>
      <p:sp>
        <p:nvSpPr>
          <p:cNvPr id="19" name="텍스트 개체 틀 7">
            <a:extLst>
              <a:ext uri="{FF2B5EF4-FFF2-40B4-BE49-F238E27FC236}">
                <a16:creationId xmlns:a16="http://schemas.microsoft.com/office/drawing/2014/main" id="{E811DC4B-0801-8731-494C-AC25628BF1A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6214725" y="2904073"/>
            <a:ext cx="3683000" cy="806516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 i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defRPr>
            </a:lvl1pPr>
          </a:lstStyle>
          <a:p>
            <a:pPr lvl="0"/>
            <a:r>
              <a:rPr kumimoji="1" lang="ko-Kore-KR" altLang="en-US" dirty="0"/>
              <a:t>용어</a:t>
            </a:r>
          </a:p>
        </p:txBody>
      </p:sp>
      <p:sp>
        <p:nvSpPr>
          <p:cNvPr id="20" name="텍스트 개체 틀 7">
            <a:extLst>
              <a:ext uri="{FF2B5EF4-FFF2-40B4-BE49-F238E27FC236}">
                <a16:creationId xmlns:a16="http://schemas.microsoft.com/office/drawing/2014/main" id="{52821908-1A78-2BAF-D976-1D15A030E48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6214725" y="3863630"/>
            <a:ext cx="3683000" cy="336291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2000" b="0" i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ko-Kore-KR" altLang="en-US" dirty="0"/>
              <a:t>용어에</a:t>
            </a:r>
            <a:r>
              <a:rPr kumimoji="1" lang="ko-KR" altLang="en-US" dirty="0"/>
              <a:t> 대한 설명을 적어주세요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23" name="슬라이드 번호 개체 틀 20">
            <a:extLst>
              <a:ext uri="{FF2B5EF4-FFF2-40B4-BE49-F238E27FC236}">
                <a16:creationId xmlns:a16="http://schemas.microsoft.com/office/drawing/2014/main" id="{29A04C28-FC20-900C-97FB-CC01CDC8FCB2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558795" y="10607364"/>
            <a:ext cx="4569143" cy="608542"/>
          </a:xfrm>
        </p:spPr>
        <p:txBody>
          <a:bodyPr/>
          <a:lstStyle>
            <a:lvl1pPr>
              <a:defRPr sz="2400"/>
            </a:lvl1pPr>
          </a:lstStyle>
          <a:p>
            <a:fld id="{F836E928-431D-4CFA-A0D8-446B24F9C130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24" name="텍스트 개체 틀 7">
            <a:extLst>
              <a:ext uri="{FF2B5EF4-FFF2-40B4-BE49-F238E27FC236}">
                <a16:creationId xmlns:a16="http://schemas.microsoft.com/office/drawing/2014/main" id="{CCD1399D-250F-5CEC-9C82-06B89958B0C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525663" y="10730866"/>
            <a:ext cx="13763808" cy="44994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 i="0">
                <a:solidFill>
                  <a:schemeClr val="bg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ko-KR" altLang="en-US" dirty="0"/>
              <a:t>출처 표기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0528889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27F548B-6D98-A52B-CFB4-D7AECC83958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0307300" cy="1363490"/>
          </a:xfrm>
          <a:prstGeom prst="rect">
            <a:avLst/>
          </a:prstGeom>
        </p:spPr>
      </p:pic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id="{28544195-A2F1-4F3D-A164-116A5927CF2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7138" y="383955"/>
            <a:ext cx="15922784" cy="6668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400">
                <a:solidFill>
                  <a:srgbClr val="230054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defRPr>
            </a:lvl1pPr>
          </a:lstStyle>
          <a:p>
            <a:pPr lvl="0"/>
            <a:r>
              <a:rPr lang="en-US" altLang="ko-KR" dirty="0"/>
              <a:t>01_</a:t>
            </a:r>
            <a:r>
              <a:rPr lang="ko-KR" altLang="en-US" dirty="0"/>
              <a:t>챕터 제목을 입력하세요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4" name="텍스트 개체 틀 12">
            <a:extLst>
              <a:ext uri="{FF2B5EF4-FFF2-40B4-BE49-F238E27FC236}">
                <a16:creationId xmlns:a16="http://schemas.microsoft.com/office/drawing/2014/main" id="{5982DC73-80CD-4633-A59B-9F80AF60C18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76445" y="2127998"/>
            <a:ext cx="13764440" cy="6668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997">
                <a:solidFill>
                  <a:srgbClr val="230054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defRPr>
            </a:lvl1pPr>
          </a:lstStyle>
          <a:p>
            <a:pPr lvl="0"/>
            <a:r>
              <a:rPr lang="ko-KR" altLang="en-US" dirty="0"/>
              <a:t>주제를 입력하세요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E2DA38B-0597-4342-B384-BC86A5A734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804263" y="7731126"/>
            <a:ext cx="4503037" cy="369887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36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defRPr>
            </a:lvl1pPr>
          </a:lstStyle>
          <a:p>
            <a:pPr lvl="0"/>
            <a:r>
              <a:rPr lang="ko-KR" altLang="en-US" dirty="0"/>
              <a:t>해당영역은 비워주세요</a:t>
            </a:r>
            <a:r>
              <a:rPr lang="en-US" altLang="ko-KR" dirty="0"/>
              <a:t>.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63D7AAD-0486-C01C-661D-37F10C5FAE8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8196" y="2207846"/>
            <a:ext cx="427790" cy="4064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7191FD7-5709-22EE-3F49-35B096649FA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605" y="2238839"/>
            <a:ext cx="460800" cy="460800"/>
          </a:xfrm>
          <a:prstGeom prst="rect">
            <a:avLst/>
          </a:prstGeom>
        </p:spPr>
      </p:pic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B99663B1-4AE3-3396-D13C-D8A4EDFE2202}"/>
              </a:ext>
            </a:extLst>
          </p:cNvPr>
          <p:cNvCxnSpPr/>
          <p:nvPr userDrawn="1"/>
        </p:nvCxnSpPr>
        <p:spPr>
          <a:xfrm>
            <a:off x="15804263" y="2198701"/>
            <a:ext cx="0" cy="8388000"/>
          </a:xfrm>
          <a:prstGeom prst="line">
            <a:avLst/>
          </a:prstGeom>
          <a:ln w="15875">
            <a:solidFill>
              <a:srgbClr val="CCCC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id="{825FEF20-F6AB-B7D9-DC3A-3D1A447D292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625986" y="2161836"/>
            <a:ext cx="1609736" cy="50783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buNone/>
              <a:defRPr sz="3000" b="1" i="0">
                <a:solidFill>
                  <a:srgbClr val="230054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defRPr>
            </a:lvl1pPr>
          </a:lstStyle>
          <a:p>
            <a:pPr lvl="0"/>
            <a:r>
              <a:rPr kumimoji="1" lang="ko-Kore-KR" altLang="en-US" dirty="0"/>
              <a:t>용어</a:t>
            </a:r>
            <a:r>
              <a:rPr kumimoji="1" lang="ko-KR" altLang="en-US" dirty="0"/>
              <a:t> 해설</a:t>
            </a:r>
            <a:endParaRPr kumimoji="1" lang="ko-Kore-KR" altLang="en-US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D53A41D6-A87F-889E-2FE7-0CDC03680C1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65256" y="503198"/>
            <a:ext cx="2664242" cy="355707"/>
          </a:xfrm>
          <a:prstGeom prst="rect">
            <a:avLst/>
          </a:prstGeom>
        </p:spPr>
      </p:pic>
      <p:sp>
        <p:nvSpPr>
          <p:cNvPr id="30" name="텍스트 개체 틀 7">
            <a:extLst>
              <a:ext uri="{FF2B5EF4-FFF2-40B4-BE49-F238E27FC236}">
                <a16:creationId xmlns:a16="http://schemas.microsoft.com/office/drawing/2014/main" id="{729C74BD-A48E-0C3D-0498-E686278D99E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376361" y="7788058"/>
            <a:ext cx="4328373" cy="1772361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2800" b="0" i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ko-KR" altLang="en-US" dirty="0"/>
              <a:t>이미지 </a:t>
            </a:r>
            <a:r>
              <a:rPr kumimoji="1" lang="en-US" altLang="ko-KR" dirty="0"/>
              <a:t>1</a:t>
            </a:r>
            <a:r>
              <a:rPr kumimoji="1" lang="ko-KR" altLang="en-US" dirty="0"/>
              <a:t>에 관한 설명을 입력하세요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31" name="그림 개체 틀 4">
            <a:extLst>
              <a:ext uri="{FF2B5EF4-FFF2-40B4-BE49-F238E27FC236}">
                <a16:creationId xmlns:a16="http://schemas.microsoft.com/office/drawing/2014/main" id="{C5CAAA84-CA79-524B-F9F4-1EF2105BE48F}"/>
              </a:ext>
            </a:extLst>
          </p:cNvPr>
          <p:cNvSpPr>
            <a:spLocks noGrp="1" noChangeAspect="1"/>
          </p:cNvSpPr>
          <p:nvPr>
            <p:ph type="pic" sz="quarter" idx="32" hasCustomPrompt="1"/>
          </p:nvPr>
        </p:nvSpPr>
        <p:spPr>
          <a:xfrm>
            <a:off x="1376361" y="4130458"/>
            <a:ext cx="4328373" cy="3240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200" b="0" i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kumimoji="1" lang="ko-KR" altLang="en-US" dirty="0"/>
              <a:t>이미지 </a:t>
            </a:r>
            <a:r>
              <a:rPr kumimoji="1" lang="en-US" altLang="ko-KR" dirty="0"/>
              <a:t>1</a:t>
            </a:r>
            <a:endParaRPr kumimoji="1" lang="ko-Kore-KR" altLang="en-US" dirty="0"/>
          </a:p>
        </p:txBody>
      </p:sp>
      <p:sp>
        <p:nvSpPr>
          <p:cNvPr id="34" name="텍스트 개체 틀 7">
            <a:extLst>
              <a:ext uri="{FF2B5EF4-FFF2-40B4-BE49-F238E27FC236}">
                <a16:creationId xmlns:a16="http://schemas.microsoft.com/office/drawing/2014/main" id="{388B3CDF-C071-49FE-51C7-48A8D74C880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106955" y="7788058"/>
            <a:ext cx="4328373" cy="1772361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2800" b="0" i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ko-KR" altLang="en-US" dirty="0"/>
              <a:t>이미지 </a:t>
            </a:r>
            <a:r>
              <a:rPr kumimoji="1" lang="en-US" altLang="ko-KR" dirty="0"/>
              <a:t>2</a:t>
            </a:r>
            <a:r>
              <a:rPr kumimoji="1" lang="ko-KR" altLang="en-US" dirty="0"/>
              <a:t>에 관한 설명을 입력하세요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35" name="그림 개체 틀 4">
            <a:extLst>
              <a:ext uri="{FF2B5EF4-FFF2-40B4-BE49-F238E27FC236}">
                <a16:creationId xmlns:a16="http://schemas.microsoft.com/office/drawing/2014/main" id="{9C4BAADC-18AA-8DDC-6998-CFCC4A6E0C69}"/>
              </a:ext>
            </a:extLst>
          </p:cNvPr>
          <p:cNvSpPr>
            <a:spLocks noGrp="1" noChangeAspect="1"/>
          </p:cNvSpPr>
          <p:nvPr>
            <p:ph type="pic" sz="quarter" idx="35" hasCustomPrompt="1"/>
          </p:nvPr>
        </p:nvSpPr>
        <p:spPr>
          <a:xfrm>
            <a:off x="6106955" y="4130458"/>
            <a:ext cx="4328373" cy="3240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200" b="0" i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kumimoji="1" lang="ko-KR" altLang="en-US" dirty="0"/>
              <a:t>이미지 </a:t>
            </a:r>
            <a:r>
              <a:rPr kumimoji="1" lang="en-US" altLang="ko-KR" dirty="0"/>
              <a:t>2</a:t>
            </a:r>
            <a:endParaRPr kumimoji="1" lang="ko-Kore-KR" altLang="en-US" dirty="0"/>
          </a:p>
        </p:txBody>
      </p:sp>
      <p:sp>
        <p:nvSpPr>
          <p:cNvPr id="38" name="텍스트 개체 틀 7">
            <a:extLst>
              <a:ext uri="{FF2B5EF4-FFF2-40B4-BE49-F238E27FC236}">
                <a16:creationId xmlns:a16="http://schemas.microsoft.com/office/drawing/2014/main" id="{6A4FB032-6802-0188-2712-A6567DD23C6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812512" y="7788058"/>
            <a:ext cx="4328373" cy="1772361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2800" b="0" i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ko-KR" altLang="en-US" dirty="0"/>
              <a:t>이미지 </a:t>
            </a:r>
            <a:r>
              <a:rPr kumimoji="1" lang="en-US" altLang="ko-KR" dirty="0"/>
              <a:t>3</a:t>
            </a:r>
            <a:r>
              <a:rPr kumimoji="1" lang="ko-KR" altLang="en-US" dirty="0"/>
              <a:t>에 관한 설명을 입력하세요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39" name="그림 개체 틀 4">
            <a:extLst>
              <a:ext uri="{FF2B5EF4-FFF2-40B4-BE49-F238E27FC236}">
                <a16:creationId xmlns:a16="http://schemas.microsoft.com/office/drawing/2014/main" id="{A68B8563-4F65-8697-AF3B-8EED6BC46690}"/>
              </a:ext>
            </a:extLst>
          </p:cNvPr>
          <p:cNvSpPr>
            <a:spLocks noGrp="1" noChangeAspect="1"/>
          </p:cNvSpPr>
          <p:nvPr>
            <p:ph type="pic" sz="quarter" idx="37" hasCustomPrompt="1"/>
          </p:nvPr>
        </p:nvSpPr>
        <p:spPr>
          <a:xfrm>
            <a:off x="10812512" y="4130458"/>
            <a:ext cx="4328373" cy="3240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200" b="0" i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kumimoji="1" lang="ko-KR" altLang="en-US" dirty="0"/>
              <a:t>이미지 </a:t>
            </a:r>
            <a:r>
              <a:rPr kumimoji="1" lang="en-US" altLang="ko-KR" dirty="0"/>
              <a:t>3</a:t>
            </a:r>
            <a:endParaRPr kumimoji="1" lang="ko-Kore-KR" altLang="en-US" dirty="0"/>
          </a:p>
        </p:txBody>
      </p:sp>
      <p:sp>
        <p:nvSpPr>
          <p:cNvPr id="20" name="텍스트 개체 틀 7">
            <a:extLst>
              <a:ext uri="{FF2B5EF4-FFF2-40B4-BE49-F238E27FC236}">
                <a16:creationId xmlns:a16="http://schemas.microsoft.com/office/drawing/2014/main" id="{812CD324-1339-E2D4-8090-25F74D0ECD0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6214725" y="2904073"/>
            <a:ext cx="3683000" cy="806516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 i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defRPr>
            </a:lvl1pPr>
          </a:lstStyle>
          <a:p>
            <a:pPr lvl="0"/>
            <a:r>
              <a:rPr kumimoji="1" lang="ko-Kore-KR" altLang="en-US" dirty="0"/>
              <a:t>용어</a:t>
            </a:r>
          </a:p>
        </p:txBody>
      </p:sp>
      <p:sp>
        <p:nvSpPr>
          <p:cNvPr id="22" name="텍스트 개체 틀 7">
            <a:extLst>
              <a:ext uri="{FF2B5EF4-FFF2-40B4-BE49-F238E27FC236}">
                <a16:creationId xmlns:a16="http://schemas.microsoft.com/office/drawing/2014/main" id="{7894DB56-A199-CF61-7A1A-C967C3571F7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6214725" y="3863630"/>
            <a:ext cx="3683000" cy="336291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2000" b="0" i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ko-Kore-KR" altLang="en-US" dirty="0"/>
              <a:t>용어에</a:t>
            </a:r>
            <a:r>
              <a:rPr kumimoji="1" lang="ko-KR" altLang="en-US" dirty="0"/>
              <a:t> 대한 설명을 적어주세요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24" name="슬라이드 번호 개체 틀 20">
            <a:extLst>
              <a:ext uri="{FF2B5EF4-FFF2-40B4-BE49-F238E27FC236}">
                <a16:creationId xmlns:a16="http://schemas.microsoft.com/office/drawing/2014/main" id="{3F846418-9B33-724E-BA81-EB5A53936A98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558795" y="10607364"/>
            <a:ext cx="4569143" cy="608542"/>
          </a:xfrm>
        </p:spPr>
        <p:txBody>
          <a:bodyPr vert="horz" lIns="91440" tIns="45720" rIns="91440" bIns="45720" rtlCol="0" anchor="ctr"/>
          <a:lstStyle>
            <a:lvl1pPr>
              <a:defRPr lang="ko-KR" altLang="en-US" sz="2400" smtClean="0"/>
            </a:lvl1pPr>
          </a:lstStyle>
          <a:p>
            <a:fld id="{F836E928-431D-4CFA-A0D8-446B24F9C130}" type="slidenum">
              <a:rPr lang="en-US" altLang="ko-Kore-KR" smtClean="0"/>
              <a:pPr/>
              <a:t>‹#›</a:t>
            </a:fld>
            <a:endParaRPr lang="en-US" altLang="ko-Kore-KR"/>
          </a:p>
        </p:txBody>
      </p:sp>
      <p:sp>
        <p:nvSpPr>
          <p:cNvPr id="25" name="텍스트 개체 틀 7">
            <a:extLst>
              <a:ext uri="{FF2B5EF4-FFF2-40B4-BE49-F238E27FC236}">
                <a16:creationId xmlns:a16="http://schemas.microsoft.com/office/drawing/2014/main" id="{47F2CAD8-C4C4-92DB-996D-E0DF57339A2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525663" y="10730866"/>
            <a:ext cx="13763808" cy="44994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 i="0">
                <a:solidFill>
                  <a:schemeClr val="bg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ko-KR" altLang="en-US" dirty="0"/>
              <a:t>출처 표기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5214265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27F548B-6D98-A52B-CFB4-D7AECC83958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0307300" cy="1363490"/>
          </a:xfrm>
          <a:prstGeom prst="rect">
            <a:avLst/>
          </a:prstGeom>
        </p:spPr>
      </p:pic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id="{28544195-A2F1-4F3D-A164-116A5927CF2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7138" y="383955"/>
            <a:ext cx="15922784" cy="6668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400">
                <a:solidFill>
                  <a:srgbClr val="230054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defRPr>
            </a:lvl1pPr>
          </a:lstStyle>
          <a:p>
            <a:pPr lvl="0"/>
            <a:r>
              <a:rPr lang="en-US" altLang="ko-KR" dirty="0"/>
              <a:t>01_</a:t>
            </a:r>
            <a:r>
              <a:rPr lang="ko-KR" altLang="en-US" dirty="0"/>
              <a:t>챕터 제목을 입력하세요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4" name="텍스트 개체 틀 12">
            <a:extLst>
              <a:ext uri="{FF2B5EF4-FFF2-40B4-BE49-F238E27FC236}">
                <a16:creationId xmlns:a16="http://schemas.microsoft.com/office/drawing/2014/main" id="{5982DC73-80CD-4633-A59B-9F80AF60C18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76445" y="2127998"/>
            <a:ext cx="13764440" cy="6668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997">
                <a:solidFill>
                  <a:srgbClr val="230054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defRPr>
            </a:lvl1pPr>
          </a:lstStyle>
          <a:p>
            <a:pPr lvl="0"/>
            <a:r>
              <a:rPr lang="ko-KR" altLang="en-US" dirty="0"/>
              <a:t>주제를 입력하세요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E2DA38B-0597-4342-B384-BC86A5A734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804263" y="7731126"/>
            <a:ext cx="4503037" cy="369887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36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defRPr>
            </a:lvl1pPr>
          </a:lstStyle>
          <a:p>
            <a:pPr lvl="0"/>
            <a:r>
              <a:rPr lang="ko-KR" altLang="en-US" dirty="0"/>
              <a:t>해당영역은 비워주세요</a:t>
            </a:r>
            <a:r>
              <a:rPr lang="en-US" altLang="ko-KR" dirty="0"/>
              <a:t>.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63D7AAD-0486-C01C-661D-37F10C5FAE8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8196" y="2207846"/>
            <a:ext cx="427790" cy="4064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7191FD7-5709-22EE-3F49-35B096649FA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605" y="2238839"/>
            <a:ext cx="460800" cy="460800"/>
          </a:xfrm>
          <a:prstGeom prst="rect">
            <a:avLst/>
          </a:prstGeom>
        </p:spPr>
      </p:pic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B99663B1-4AE3-3396-D13C-D8A4EDFE2202}"/>
              </a:ext>
            </a:extLst>
          </p:cNvPr>
          <p:cNvCxnSpPr/>
          <p:nvPr userDrawn="1"/>
        </p:nvCxnSpPr>
        <p:spPr>
          <a:xfrm>
            <a:off x="15804263" y="2198701"/>
            <a:ext cx="0" cy="8388000"/>
          </a:xfrm>
          <a:prstGeom prst="line">
            <a:avLst/>
          </a:prstGeom>
          <a:ln w="15875">
            <a:solidFill>
              <a:srgbClr val="CCCC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id="{825FEF20-F6AB-B7D9-DC3A-3D1A447D292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625986" y="2161836"/>
            <a:ext cx="1609736" cy="50783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buNone/>
              <a:defRPr sz="3000" b="1" i="0">
                <a:solidFill>
                  <a:srgbClr val="230054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defRPr>
            </a:lvl1pPr>
          </a:lstStyle>
          <a:p>
            <a:pPr lvl="0"/>
            <a:r>
              <a:rPr kumimoji="1" lang="ko-Kore-KR" altLang="en-US" dirty="0"/>
              <a:t>용어</a:t>
            </a:r>
            <a:r>
              <a:rPr kumimoji="1" lang="ko-KR" altLang="en-US" dirty="0"/>
              <a:t> 해설</a:t>
            </a:r>
            <a:endParaRPr kumimoji="1" lang="ko-Kore-KR" altLang="en-US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D53A41D6-A87F-889E-2FE7-0CDC03680C1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65256" y="503198"/>
            <a:ext cx="2664242" cy="355707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AF178B6A-01A4-4BD4-611C-3BA63DB96478}"/>
              </a:ext>
            </a:extLst>
          </p:cNvPr>
          <p:cNvSpPr>
            <a:spLocks noChangeAspect="1"/>
          </p:cNvSpPr>
          <p:nvPr userDrawn="1"/>
        </p:nvSpPr>
        <p:spPr>
          <a:xfrm>
            <a:off x="3737555" y="3375087"/>
            <a:ext cx="4319999" cy="3240000"/>
          </a:xfrm>
          <a:prstGeom prst="rect">
            <a:avLst/>
          </a:prstGeom>
          <a:solidFill>
            <a:srgbClr val="C6B3FF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4000" b="1" i="0" dirty="0">
              <a:solidFill>
                <a:schemeClr val="tx1"/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ECF4565-605C-3B37-5464-489A3F43B239}"/>
              </a:ext>
            </a:extLst>
          </p:cNvPr>
          <p:cNvSpPr>
            <a:spLocks noChangeAspect="1"/>
          </p:cNvSpPr>
          <p:nvPr userDrawn="1"/>
        </p:nvSpPr>
        <p:spPr>
          <a:xfrm>
            <a:off x="8658556" y="3375087"/>
            <a:ext cx="4319999" cy="3240000"/>
          </a:xfrm>
          <a:prstGeom prst="rect">
            <a:avLst/>
          </a:prstGeom>
          <a:solidFill>
            <a:srgbClr val="C6B3FF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4000" b="1" i="0" dirty="0">
              <a:solidFill>
                <a:schemeClr val="tx1"/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C0DFF17-F6BF-D9AE-983B-7ED0FFB8B694}"/>
              </a:ext>
            </a:extLst>
          </p:cNvPr>
          <p:cNvSpPr>
            <a:spLocks noChangeAspect="1"/>
          </p:cNvSpPr>
          <p:nvPr userDrawn="1"/>
        </p:nvSpPr>
        <p:spPr>
          <a:xfrm>
            <a:off x="3737555" y="7191710"/>
            <a:ext cx="4319999" cy="3240000"/>
          </a:xfrm>
          <a:prstGeom prst="rect">
            <a:avLst/>
          </a:prstGeom>
          <a:solidFill>
            <a:srgbClr val="C6B3FF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4000" b="1" i="0" dirty="0">
              <a:solidFill>
                <a:schemeClr val="tx1"/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882BA183-9AF7-A232-7A45-03633D3E6A2B}"/>
              </a:ext>
            </a:extLst>
          </p:cNvPr>
          <p:cNvSpPr>
            <a:spLocks noChangeAspect="1"/>
          </p:cNvSpPr>
          <p:nvPr userDrawn="1"/>
        </p:nvSpPr>
        <p:spPr>
          <a:xfrm>
            <a:off x="8658556" y="7191710"/>
            <a:ext cx="4319999" cy="3240000"/>
          </a:xfrm>
          <a:prstGeom prst="rect">
            <a:avLst/>
          </a:prstGeom>
          <a:solidFill>
            <a:srgbClr val="C6B3FF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4000" b="1" i="0" dirty="0">
              <a:solidFill>
                <a:schemeClr val="tx1"/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25" name="삼각형 24">
            <a:extLst>
              <a:ext uri="{FF2B5EF4-FFF2-40B4-BE49-F238E27FC236}">
                <a16:creationId xmlns:a16="http://schemas.microsoft.com/office/drawing/2014/main" id="{D6F1EC16-0F32-19DD-575A-E1630A598733}"/>
              </a:ext>
            </a:extLst>
          </p:cNvPr>
          <p:cNvSpPr/>
          <p:nvPr userDrawn="1"/>
        </p:nvSpPr>
        <p:spPr>
          <a:xfrm rot="5400000">
            <a:off x="7949554" y="4851087"/>
            <a:ext cx="504000" cy="288000"/>
          </a:xfrm>
          <a:prstGeom prst="triangle">
            <a:avLst/>
          </a:prstGeom>
          <a:solidFill>
            <a:srgbClr val="C6B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ko-Kore-KR" altLang="en-US"/>
          </a:p>
        </p:txBody>
      </p:sp>
      <p:sp>
        <p:nvSpPr>
          <p:cNvPr id="26" name="삼각형 25">
            <a:extLst>
              <a:ext uri="{FF2B5EF4-FFF2-40B4-BE49-F238E27FC236}">
                <a16:creationId xmlns:a16="http://schemas.microsoft.com/office/drawing/2014/main" id="{196055D5-2ED3-500B-B0E5-2C5F8FEA95BF}"/>
              </a:ext>
            </a:extLst>
          </p:cNvPr>
          <p:cNvSpPr/>
          <p:nvPr userDrawn="1"/>
        </p:nvSpPr>
        <p:spPr>
          <a:xfrm rot="10800000">
            <a:off x="10566555" y="6615398"/>
            <a:ext cx="504000" cy="288000"/>
          </a:xfrm>
          <a:prstGeom prst="triangle">
            <a:avLst/>
          </a:prstGeom>
          <a:solidFill>
            <a:srgbClr val="C6B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7" name="삼각형 26">
            <a:extLst>
              <a:ext uri="{FF2B5EF4-FFF2-40B4-BE49-F238E27FC236}">
                <a16:creationId xmlns:a16="http://schemas.microsoft.com/office/drawing/2014/main" id="{3A2642ED-9459-63F2-1EB3-20A5A1E1A5E0}"/>
              </a:ext>
            </a:extLst>
          </p:cNvPr>
          <p:cNvSpPr/>
          <p:nvPr userDrawn="1"/>
        </p:nvSpPr>
        <p:spPr>
          <a:xfrm>
            <a:off x="5645554" y="6903710"/>
            <a:ext cx="504000" cy="288000"/>
          </a:xfrm>
          <a:prstGeom prst="triangle">
            <a:avLst/>
          </a:prstGeom>
          <a:solidFill>
            <a:srgbClr val="C6B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ko-Kore-KR" altLang="en-US"/>
          </a:p>
        </p:txBody>
      </p:sp>
      <p:sp>
        <p:nvSpPr>
          <p:cNvPr id="28" name="삼각형 27">
            <a:extLst>
              <a:ext uri="{FF2B5EF4-FFF2-40B4-BE49-F238E27FC236}">
                <a16:creationId xmlns:a16="http://schemas.microsoft.com/office/drawing/2014/main" id="{2275CA43-81BC-8BF6-5EF3-1CB921E9DF9B}"/>
              </a:ext>
            </a:extLst>
          </p:cNvPr>
          <p:cNvSpPr/>
          <p:nvPr userDrawn="1"/>
        </p:nvSpPr>
        <p:spPr>
          <a:xfrm rot="16200000">
            <a:off x="8264189" y="8667710"/>
            <a:ext cx="504000" cy="288000"/>
          </a:xfrm>
          <a:prstGeom prst="triangle">
            <a:avLst/>
          </a:prstGeom>
          <a:solidFill>
            <a:srgbClr val="C6B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ko-Kore-KR" altLang="en-US"/>
          </a:p>
        </p:txBody>
      </p:sp>
      <p:sp>
        <p:nvSpPr>
          <p:cNvPr id="32" name="텍스트 개체 틀 4">
            <a:extLst>
              <a:ext uri="{FF2B5EF4-FFF2-40B4-BE49-F238E27FC236}">
                <a16:creationId xmlns:a16="http://schemas.microsoft.com/office/drawing/2014/main" id="{50200CC4-001C-B2DA-B361-3A914271F33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737555" y="3371471"/>
            <a:ext cx="4319994" cy="3240000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b="1" i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defRPr>
            </a:lvl1pPr>
          </a:lstStyle>
          <a:p>
            <a:pPr lvl="0"/>
            <a:r>
              <a:rPr kumimoji="1" lang="ko-Kore-KR" altLang="en-US" dirty="0"/>
              <a:t>주요</a:t>
            </a:r>
            <a:r>
              <a:rPr kumimoji="1" lang="ko-KR" altLang="en-US" dirty="0"/>
              <a:t> 개념</a:t>
            </a:r>
            <a:endParaRPr kumimoji="1" lang="ko-Kore-KR" altLang="en-US" dirty="0"/>
          </a:p>
        </p:txBody>
      </p:sp>
      <p:sp>
        <p:nvSpPr>
          <p:cNvPr id="33" name="텍스트 개체 틀 4">
            <a:extLst>
              <a:ext uri="{FF2B5EF4-FFF2-40B4-BE49-F238E27FC236}">
                <a16:creationId xmlns:a16="http://schemas.microsoft.com/office/drawing/2014/main" id="{BD426443-F0C1-4842-0857-7C9B9ED106D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658561" y="3371471"/>
            <a:ext cx="4319994" cy="3240000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b="1" i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defRPr>
            </a:lvl1pPr>
          </a:lstStyle>
          <a:p>
            <a:pPr lvl="0"/>
            <a:r>
              <a:rPr kumimoji="1" lang="ko-Kore-KR" altLang="en-US" dirty="0"/>
              <a:t>주요</a:t>
            </a:r>
            <a:r>
              <a:rPr kumimoji="1" lang="ko-KR" altLang="en-US" dirty="0"/>
              <a:t> 개념</a:t>
            </a:r>
            <a:endParaRPr kumimoji="1" lang="ko-Kore-KR" altLang="en-US" dirty="0"/>
          </a:p>
        </p:txBody>
      </p:sp>
      <p:sp>
        <p:nvSpPr>
          <p:cNvPr id="36" name="텍스트 개체 틀 4">
            <a:extLst>
              <a:ext uri="{FF2B5EF4-FFF2-40B4-BE49-F238E27FC236}">
                <a16:creationId xmlns:a16="http://schemas.microsoft.com/office/drawing/2014/main" id="{249E2C40-E6EB-60A4-BFA4-13941086223E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737555" y="7188094"/>
            <a:ext cx="4319994" cy="3240000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b="1" i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defRPr>
            </a:lvl1pPr>
          </a:lstStyle>
          <a:p>
            <a:pPr lvl="0"/>
            <a:r>
              <a:rPr kumimoji="1" lang="ko-Kore-KR" altLang="en-US" dirty="0"/>
              <a:t>주요</a:t>
            </a:r>
            <a:r>
              <a:rPr kumimoji="1" lang="ko-KR" altLang="en-US" dirty="0"/>
              <a:t> 개념</a:t>
            </a:r>
            <a:endParaRPr kumimoji="1" lang="ko-Kore-KR" altLang="en-US" dirty="0"/>
          </a:p>
        </p:txBody>
      </p:sp>
      <p:sp>
        <p:nvSpPr>
          <p:cNvPr id="37" name="텍스트 개체 틀 4">
            <a:extLst>
              <a:ext uri="{FF2B5EF4-FFF2-40B4-BE49-F238E27FC236}">
                <a16:creationId xmlns:a16="http://schemas.microsoft.com/office/drawing/2014/main" id="{D3BE4A75-17FA-2AE8-B7CC-E2DBBCC5FE9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658561" y="7188094"/>
            <a:ext cx="4319994" cy="3240000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b="1" i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defRPr>
            </a:lvl1pPr>
          </a:lstStyle>
          <a:p>
            <a:pPr lvl="0"/>
            <a:r>
              <a:rPr kumimoji="1" lang="ko-Kore-KR" altLang="en-US" dirty="0"/>
              <a:t>주요</a:t>
            </a:r>
            <a:r>
              <a:rPr kumimoji="1" lang="ko-KR" altLang="en-US" dirty="0"/>
              <a:t> 개념</a:t>
            </a:r>
            <a:endParaRPr kumimoji="1" lang="ko-Kore-KR" altLang="en-US" dirty="0"/>
          </a:p>
        </p:txBody>
      </p:sp>
      <p:sp>
        <p:nvSpPr>
          <p:cNvPr id="29" name="텍스트 개체 틀 7">
            <a:extLst>
              <a:ext uri="{FF2B5EF4-FFF2-40B4-BE49-F238E27FC236}">
                <a16:creationId xmlns:a16="http://schemas.microsoft.com/office/drawing/2014/main" id="{F6596F77-2443-C8BD-C7AE-A55CFC4E8A7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6214725" y="2904073"/>
            <a:ext cx="3683000" cy="806516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 i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defRPr>
            </a:lvl1pPr>
          </a:lstStyle>
          <a:p>
            <a:pPr lvl="0"/>
            <a:r>
              <a:rPr kumimoji="1" lang="ko-Kore-KR" altLang="en-US" dirty="0"/>
              <a:t>용어</a:t>
            </a:r>
          </a:p>
        </p:txBody>
      </p:sp>
      <p:sp>
        <p:nvSpPr>
          <p:cNvPr id="30" name="텍스트 개체 틀 7">
            <a:extLst>
              <a:ext uri="{FF2B5EF4-FFF2-40B4-BE49-F238E27FC236}">
                <a16:creationId xmlns:a16="http://schemas.microsoft.com/office/drawing/2014/main" id="{DD13356E-22EB-FEA7-EC38-585BDAEC154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6214725" y="3863630"/>
            <a:ext cx="3683000" cy="336291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2000" b="0" i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ko-Kore-KR" altLang="en-US" dirty="0"/>
              <a:t>용어에</a:t>
            </a:r>
            <a:r>
              <a:rPr kumimoji="1" lang="ko-KR" altLang="en-US" dirty="0"/>
              <a:t> 대한 설명을 적어주세요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34" name="슬라이드 번호 개체 틀 20">
            <a:extLst>
              <a:ext uri="{FF2B5EF4-FFF2-40B4-BE49-F238E27FC236}">
                <a16:creationId xmlns:a16="http://schemas.microsoft.com/office/drawing/2014/main" id="{456419D6-6AB2-D1A1-98E4-FC60F445285C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558795" y="10607364"/>
            <a:ext cx="4569143" cy="608542"/>
          </a:xfrm>
        </p:spPr>
        <p:txBody>
          <a:bodyPr/>
          <a:lstStyle>
            <a:lvl1pPr>
              <a:defRPr sz="2400"/>
            </a:lvl1pPr>
          </a:lstStyle>
          <a:p>
            <a:fld id="{F836E928-431D-4CFA-A0D8-446B24F9C13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53345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27F548B-6D98-A52B-CFB4-D7AECC83958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0307300" cy="1363490"/>
          </a:xfrm>
          <a:prstGeom prst="rect">
            <a:avLst/>
          </a:prstGeom>
        </p:spPr>
      </p:pic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id="{28544195-A2F1-4F3D-A164-116A5927CF2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7138" y="383955"/>
            <a:ext cx="15922784" cy="6668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400">
                <a:solidFill>
                  <a:srgbClr val="230054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defRPr>
            </a:lvl1pPr>
          </a:lstStyle>
          <a:p>
            <a:pPr lvl="0"/>
            <a:r>
              <a:rPr lang="en-US" altLang="ko-KR" dirty="0"/>
              <a:t>01_</a:t>
            </a:r>
            <a:r>
              <a:rPr lang="ko-KR" altLang="en-US" dirty="0"/>
              <a:t>챕터 제목을 입력하세요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4" name="텍스트 개체 틀 12">
            <a:extLst>
              <a:ext uri="{FF2B5EF4-FFF2-40B4-BE49-F238E27FC236}">
                <a16:creationId xmlns:a16="http://schemas.microsoft.com/office/drawing/2014/main" id="{5982DC73-80CD-4633-A59B-9F80AF60C18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76445" y="2127998"/>
            <a:ext cx="13764440" cy="6668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997">
                <a:solidFill>
                  <a:srgbClr val="230054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defRPr>
            </a:lvl1pPr>
          </a:lstStyle>
          <a:p>
            <a:pPr lvl="0"/>
            <a:r>
              <a:rPr lang="ko-KR" altLang="en-US" dirty="0"/>
              <a:t>주제를 입력하세요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E2DA38B-0597-4342-B384-BC86A5A734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804263" y="7731126"/>
            <a:ext cx="4503037" cy="369887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36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defRPr>
            </a:lvl1pPr>
          </a:lstStyle>
          <a:p>
            <a:pPr lvl="0"/>
            <a:r>
              <a:rPr lang="ko-KR" altLang="en-US" dirty="0"/>
              <a:t>해당영역은 비워주세요</a:t>
            </a:r>
            <a:r>
              <a:rPr lang="en-US" altLang="ko-KR" dirty="0"/>
              <a:t>.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63D7AAD-0486-C01C-661D-37F10C5FAE8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8196" y="2207846"/>
            <a:ext cx="427790" cy="4064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7191FD7-5709-22EE-3F49-35B096649FA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605" y="2238839"/>
            <a:ext cx="460800" cy="460800"/>
          </a:xfrm>
          <a:prstGeom prst="rect">
            <a:avLst/>
          </a:prstGeom>
        </p:spPr>
      </p:pic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B99663B1-4AE3-3396-D13C-D8A4EDFE2202}"/>
              </a:ext>
            </a:extLst>
          </p:cNvPr>
          <p:cNvCxnSpPr/>
          <p:nvPr userDrawn="1"/>
        </p:nvCxnSpPr>
        <p:spPr>
          <a:xfrm>
            <a:off x="15804263" y="2198701"/>
            <a:ext cx="0" cy="8388000"/>
          </a:xfrm>
          <a:prstGeom prst="line">
            <a:avLst/>
          </a:prstGeom>
          <a:ln w="15875">
            <a:solidFill>
              <a:srgbClr val="CCCC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id="{825FEF20-F6AB-B7D9-DC3A-3D1A447D292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625986" y="2161836"/>
            <a:ext cx="1609736" cy="50783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buNone/>
              <a:defRPr sz="3000" b="1" i="0">
                <a:solidFill>
                  <a:srgbClr val="230054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defRPr>
            </a:lvl1pPr>
          </a:lstStyle>
          <a:p>
            <a:pPr lvl="0"/>
            <a:r>
              <a:rPr kumimoji="1" lang="ko-Kore-KR" altLang="en-US" dirty="0"/>
              <a:t>용어</a:t>
            </a:r>
            <a:r>
              <a:rPr kumimoji="1" lang="ko-KR" altLang="en-US" dirty="0"/>
              <a:t> 해설</a:t>
            </a:r>
            <a:endParaRPr kumimoji="1" lang="ko-Kore-KR" altLang="en-US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D53A41D6-A87F-889E-2FE7-0CDC03680C1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65256" y="503198"/>
            <a:ext cx="2664242" cy="355707"/>
          </a:xfrm>
          <a:prstGeom prst="rect">
            <a:avLst/>
          </a:prstGeom>
        </p:spPr>
      </p:pic>
      <p:sp>
        <p:nvSpPr>
          <p:cNvPr id="19" name="타원 18">
            <a:extLst>
              <a:ext uri="{FF2B5EF4-FFF2-40B4-BE49-F238E27FC236}">
                <a16:creationId xmlns:a16="http://schemas.microsoft.com/office/drawing/2014/main" id="{79522ABD-83B3-E252-FD0B-F347718BA6A0}"/>
              </a:ext>
            </a:extLst>
          </p:cNvPr>
          <p:cNvSpPr/>
          <p:nvPr userDrawn="1"/>
        </p:nvSpPr>
        <p:spPr>
          <a:xfrm>
            <a:off x="2793176" y="3359426"/>
            <a:ext cx="4094922" cy="4094922"/>
          </a:xfrm>
          <a:prstGeom prst="ellipse">
            <a:avLst/>
          </a:prstGeom>
          <a:solidFill>
            <a:srgbClr val="8F6CFF">
              <a:alpha val="20000"/>
            </a:srgbClr>
          </a:solidFill>
          <a:ln w="31750">
            <a:solidFill>
              <a:srgbClr val="C6B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3200" dirty="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3071BCB1-C4C6-4E78-6694-900A01897EA7}"/>
              </a:ext>
            </a:extLst>
          </p:cNvPr>
          <p:cNvSpPr/>
          <p:nvPr userDrawn="1"/>
        </p:nvSpPr>
        <p:spPr>
          <a:xfrm>
            <a:off x="4214752" y="6023113"/>
            <a:ext cx="4094922" cy="4094922"/>
          </a:xfrm>
          <a:prstGeom prst="ellipse">
            <a:avLst/>
          </a:prstGeom>
          <a:solidFill>
            <a:srgbClr val="8F6CFF">
              <a:alpha val="20000"/>
            </a:srgbClr>
          </a:solidFill>
          <a:ln w="31750">
            <a:solidFill>
              <a:srgbClr val="C6B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3200" dirty="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A8E83DA7-3C86-2D6B-9D00-0EBA25ED2340}"/>
              </a:ext>
            </a:extLst>
          </p:cNvPr>
          <p:cNvSpPr/>
          <p:nvPr userDrawn="1"/>
        </p:nvSpPr>
        <p:spPr>
          <a:xfrm>
            <a:off x="1371599" y="6023113"/>
            <a:ext cx="4094922" cy="4094922"/>
          </a:xfrm>
          <a:prstGeom prst="ellipse">
            <a:avLst/>
          </a:prstGeom>
          <a:solidFill>
            <a:srgbClr val="8F6CFF">
              <a:alpha val="20000"/>
            </a:srgbClr>
          </a:solidFill>
          <a:ln w="31750">
            <a:solidFill>
              <a:srgbClr val="C6B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3200" dirty="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ACCDA93-F33C-C6AE-B001-08B9723E24B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793175" y="3379304"/>
            <a:ext cx="4094922" cy="409492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b="1" i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defRPr>
            </a:lvl1pPr>
          </a:lstStyle>
          <a:p>
            <a:pPr lvl="0"/>
            <a:r>
              <a:rPr kumimoji="1" lang="ko-Kore-KR" altLang="en-US" dirty="0"/>
              <a:t>개념</a:t>
            </a:r>
            <a:r>
              <a:rPr kumimoji="1" lang="ko-KR" altLang="en-US" dirty="0"/>
              <a:t> </a:t>
            </a:r>
            <a:r>
              <a:rPr kumimoji="1" lang="en-US" altLang="ko-KR" dirty="0"/>
              <a:t>1</a:t>
            </a:r>
            <a:endParaRPr kumimoji="1" lang="ko-Kore-KR" altLang="en-US" dirty="0"/>
          </a:p>
        </p:txBody>
      </p:sp>
      <p:sp>
        <p:nvSpPr>
          <p:cNvPr id="26" name="텍스트 개체 틀 4">
            <a:extLst>
              <a:ext uri="{FF2B5EF4-FFF2-40B4-BE49-F238E27FC236}">
                <a16:creationId xmlns:a16="http://schemas.microsoft.com/office/drawing/2014/main" id="{120CF809-5F4D-EF48-81C5-6F34EB18FAD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371598" y="6031182"/>
            <a:ext cx="4094922" cy="409492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b="1" i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defRPr>
            </a:lvl1pPr>
          </a:lstStyle>
          <a:p>
            <a:pPr lvl="0"/>
            <a:r>
              <a:rPr kumimoji="1" lang="ko-Kore-KR" altLang="en-US" dirty="0"/>
              <a:t>개념</a:t>
            </a:r>
            <a:r>
              <a:rPr kumimoji="1" lang="ko-KR" altLang="en-US" dirty="0"/>
              <a:t> </a:t>
            </a:r>
            <a:r>
              <a:rPr kumimoji="1" lang="en-US" altLang="ko-KR" dirty="0"/>
              <a:t>2</a:t>
            </a:r>
            <a:endParaRPr kumimoji="1" lang="ko-Kore-KR" altLang="en-US" dirty="0"/>
          </a:p>
        </p:txBody>
      </p:sp>
      <p:sp>
        <p:nvSpPr>
          <p:cNvPr id="27" name="텍스트 개체 틀 4">
            <a:extLst>
              <a:ext uri="{FF2B5EF4-FFF2-40B4-BE49-F238E27FC236}">
                <a16:creationId xmlns:a16="http://schemas.microsoft.com/office/drawing/2014/main" id="{ADCDCFD2-3A93-CF11-EE0E-7E3FEB4AAC9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214752" y="6031182"/>
            <a:ext cx="4094922" cy="409492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b="1" i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defRPr>
            </a:lvl1pPr>
          </a:lstStyle>
          <a:p>
            <a:pPr lvl="0"/>
            <a:r>
              <a:rPr kumimoji="1" lang="ko-Kore-KR" altLang="en-US" dirty="0"/>
              <a:t>개념</a:t>
            </a:r>
            <a:r>
              <a:rPr kumimoji="1" lang="ko-KR" altLang="en-US" dirty="0"/>
              <a:t> </a:t>
            </a:r>
            <a:r>
              <a:rPr kumimoji="1" lang="en-US" altLang="ko-KR" dirty="0"/>
              <a:t>3</a:t>
            </a:r>
            <a:endParaRPr kumimoji="1" lang="ko-Kore-KR" altLang="en-US" dirty="0"/>
          </a:p>
        </p:txBody>
      </p:sp>
      <p:sp>
        <p:nvSpPr>
          <p:cNvPr id="28" name="텍스트 개체 틀 7">
            <a:extLst>
              <a:ext uri="{FF2B5EF4-FFF2-40B4-BE49-F238E27FC236}">
                <a16:creationId xmlns:a16="http://schemas.microsoft.com/office/drawing/2014/main" id="{550A293C-34D9-D9C2-4A46-44124ECDB01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607283" y="3667238"/>
            <a:ext cx="6533598" cy="1738745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3200" b="0" i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ko-Kore-KR" altLang="en-US" dirty="0"/>
              <a:t>개념</a:t>
            </a:r>
            <a:r>
              <a:rPr kumimoji="1" lang="ko-KR" altLang="en-US" dirty="0"/>
              <a:t> </a:t>
            </a:r>
            <a:r>
              <a:rPr kumimoji="1" lang="en-US" altLang="ko-KR" dirty="0"/>
              <a:t>1</a:t>
            </a:r>
            <a:r>
              <a:rPr kumimoji="1" lang="ko-KR" altLang="en-US" dirty="0"/>
              <a:t>에 관한 설명을 입력하세요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30" name="텍스트 개체 틀 7">
            <a:extLst>
              <a:ext uri="{FF2B5EF4-FFF2-40B4-BE49-F238E27FC236}">
                <a16:creationId xmlns:a16="http://schemas.microsoft.com/office/drawing/2014/main" id="{710E45CF-5AD7-DCA8-B3F1-E54610B1E68A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607283" y="6040820"/>
            <a:ext cx="6533598" cy="1738745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3200" b="0" i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ko-Kore-KR" altLang="en-US" dirty="0"/>
              <a:t>개념</a:t>
            </a:r>
            <a:r>
              <a:rPr kumimoji="1" lang="ko-KR" altLang="en-US" dirty="0"/>
              <a:t> </a:t>
            </a:r>
            <a:r>
              <a:rPr kumimoji="1" lang="en-US" altLang="ko-KR" dirty="0"/>
              <a:t>2</a:t>
            </a:r>
            <a:r>
              <a:rPr kumimoji="1" lang="ko-KR" altLang="en-US" dirty="0"/>
              <a:t>에 관한 설명을 입력하세요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32" name="텍스트 개체 틀 7">
            <a:extLst>
              <a:ext uri="{FF2B5EF4-FFF2-40B4-BE49-F238E27FC236}">
                <a16:creationId xmlns:a16="http://schemas.microsoft.com/office/drawing/2014/main" id="{B0C243B7-CBBA-85C0-847E-B15B3B9A823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607283" y="8387359"/>
            <a:ext cx="6533598" cy="1738745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3200" b="0" i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ko-Kore-KR" altLang="en-US" dirty="0"/>
              <a:t>개념</a:t>
            </a:r>
            <a:r>
              <a:rPr kumimoji="1" lang="ko-KR" altLang="en-US" dirty="0"/>
              <a:t> </a:t>
            </a:r>
            <a:r>
              <a:rPr kumimoji="1" lang="en-US" altLang="ko-KR" dirty="0"/>
              <a:t>3</a:t>
            </a:r>
            <a:r>
              <a:rPr kumimoji="1" lang="ko-KR" altLang="en-US" dirty="0"/>
              <a:t>에 관한 설명을 입력하세요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23" name="텍스트 개체 틀 7">
            <a:extLst>
              <a:ext uri="{FF2B5EF4-FFF2-40B4-BE49-F238E27FC236}">
                <a16:creationId xmlns:a16="http://schemas.microsoft.com/office/drawing/2014/main" id="{7D4B9E7C-7DEE-2709-A901-98C4FE9A6AEC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6214725" y="2904073"/>
            <a:ext cx="3683000" cy="806516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 i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defRPr>
            </a:lvl1pPr>
          </a:lstStyle>
          <a:p>
            <a:pPr lvl="0"/>
            <a:r>
              <a:rPr kumimoji="1" lang="ko-Kore-KR" altLang="en-US" dirty="0"/>
              <a:t>용어</a:t>
            </a:r>
          </a:p>
        </p:txBody>
      </p:sp>
      <p:sp>
        <p:nvSpPr>
          <p:cNvPr id="24" name="텍스트 개체 틀 7">
            <a:extLst>
              <a:ext uri="{FF2B5EF4-FFF2-40B4-BE49-F238E27FC236}">
                <a16:creationId xmlns:a16="http://schemas.microsoft.com/office/drawing/2014/main" id="{FB8CBF3E-0D8C-308E-2E08-2F0826D4A0E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6214725" y="3863630"/>
            <a:ext cx="3683000" cy="336291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2000" b="0" i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ko-Kore-KR" altLang="en-US" dirty="0"/>
              <a:t>용어에</a:t>
            </a:r>
            <a:r>
              <a:rPr kumimoji="1" lang="ko-KR" altLang="en-US" dirty="0"/>
              <a:t> 대한 설명을 적어주세요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25" name="슬라이드 번호 개체 틀 20">
            <a:extLst>
              <a:ext uri="{FF2B5EF4-FFF2-40B4-BE49-F238E27FC236}">
                <a16:creationId xmlns:a16="http://schemas.microsoft.com/office/drawing/2014/main" id="{FFBC27A3-23D4-D183-1DEB-67FBEB52BF32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558795" y="10607364"/>
            <a:ext cx="4569143" cy="608542"/>
          </a:xfrm>
        </p:spPr>
        <p:txBody>
          <a:bodyPr/>
          <a:lstStyle>
            <a:lvl1pPr>
              <a:defRPr sz="2400"/>
            </a:lvl1pPr>
          </a:lstStyle>
          <a:p>
            <a:fld id="{F836E928-431D-4CFA-A0D8-446B24F9C13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33523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27F548B-6D98-A52B-CFB4-D7AECC83958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0307300" cy="1363490"/>
          </a:xfrm>
          <a:prstGeom prst="rect">
            <a:avLst/>
          </a:prstGeom>
        </p:spPr>
      </p:pic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id="{28544195-A2F1-4F3D-A164-116A5927CF2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7138" y="383955"/>
            <a:ext cx="15922784" cy="6668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400">
                <a:solidFill>
                  <a:srgbClr val="230054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defRPr>
            </a:lvl1pPr>
          </a:lstStyle>
          <a:p>
            <a:pPr lvl="0"/>
            <a:r>
              <a:rPr lang="en-US" altLang="ko-KR" dirty="0"/>
              <a:t>01_</a:t>
            </a:r>
            <a:r>
              <a:rPr lang="ko-KR" altLang="en-US" dirty="0"/>
              <a:t>챕터 제목을 입력하세요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4" name="텍스트 개체 틀 12">
            <a:extLst>
              <a:ext uri="{FF2B5EF4-FFF2-40B4-BE49-F238E27FC236}">
                <a16:creationId xmlns:a16="http://schemas.microsoft.com/office/drawing/2014/main" id="{5982DC73-80CD-4633-A59B-9F80AF60C18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76445" y="2127998"/>
            <a:ext cx="13764440" cy="6668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997">
                <a:solidFill>
                  <a:srgbClr val="230054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defRPr>
            </a:lvl1pPr>
          </a:lstStyle>
          <a:p>
            <a:pPr lvl="0"/>
            <a:r>
              <a:rPr lang="ko-KR" altLang="en-US" dirty="0"/>
              <a:t>주제를 입력하세요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E2DA38B-0597-4342-B384-BC86A5A734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804263" y="7731126"/>
            <a:ext cx="4503037" cy="369887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36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defRPr>
            </a:lvl1pPr>
          </a:lstStyle>
          <a:p>
            <a:pPr lvl="0"/>
            <a:r>
              <a:rPr lang="ko-KR" altLang="en-US" dirty="0"/>
              <a:t>해당영역은 비워주세요</a:t>
            </a:r>
            <a:r>
              <a:rPr lang="en-US" altLang="ko-KR" dirty="0"/>
              <a:t>.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63D7AAD-0486-C01C-661D-37F10C5FAE8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8196" y="2207846"/>
            <a:ext cx="427790" cy="4064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7191FD7-5709-22EE-3F49-35B096649FA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605" y="2238839"/>
            <a:ext cx="460800" cy="460800"/>
          </a:xfrm>
          <a:prstGeom prst="rect">
            <a:avLst/>
          </a:prstGeom>
        </p:spPr>
      </p:pic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B99663B1-4AE3-3396-D13C-D8A4EDFE2202}"/>
              </a:ext>
            </a:extLst>
          </p:cNvPr>
          <p:cNvCxnSpPr/>
          <p:nvPr userDrawn="1"/>
        </p:nvCxnSpPr>
        <p:spPr>
          <a:xfrm>
            <a:off x="15804263" y="2198701"/>
            <a:ext cx="0" cy="8388000"/>
          </a:xfrm>
          <a:prstGeom prst="line">
            <a:avLst/>
          </a:prstGeom>
          <a:ln w="15875">
            <a:solidFill>
              <a:srgbClr val="CCCC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id="{825FEF20-F6AB-B7D9-DC3A-3D1A447D292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625986" y="2161836"/>
            <a:ext cx="1609736" cy="50783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buNone/>
              <a:defRPr sz="3000" b="1" i="0">
                <a:solidFill>
                  <a:srgbClr val="230054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defRPr>
            </a:lvl1pPr>
          </a:lstStyle>
          <a:p>
            <a:pPr lvl="0"/>
            <a:r>
              <a:rPr kumimoji="1" lang="ko-Kore-KR" altLang="en-US" dirty="0"/>
              <a:t>용어</a:t>
            </a:r>
            <a:r>
              <a:rPr kumimoji="1" lang="ko-KR" altLang="en-US" dirty="0"/>
              <a:t> 해설</a:t>
            </a:r>
            <a:endParaRPr kumimoji="1" lang="ko-Kore-KR" altLang="en-US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D53A41D6-A87F-889E-2FE7-0CDC03680C1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65256" y="503198"/>
            <a:ext cx="2664242" cy="355707"/>
          </a:xfrm>
          <a:prstGeom prst="rect">
            <a:avLst/>
          </a:prstGeom>
        </p:spPr>
      </p:pic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C5D04450-5BAE-6E69-8A19-BAD15D735E9D}"/>
              </a:ext>
            </a:extLst>
          </p:cNvPr>
          <p:cNvCxnSpPr>
            <a:cxnSpLocks/>
            <a:stCxn id="20" idx="6"/>
            <a:endCxn id="2" idx="2"/>
          </p:cNvCxnSpPr>
          <p:nvPr userDrawn="1"/>
        </p:nvCxnSpPr>
        <p:spPr>
          <a:xfrm>
            <a:off x="2636874" y="4244395"/>
            <a:ext cx="10656907" cy="150"/>
          </a:xfrm>
          <a:prstGeom prst="line">
            <a:avLst/>
          </a:prstGeom>
          <a:ln w="31750" cap="sq">
            <a:solidFill>
              <a:srgbClr val="8F6C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타원 19">
            <a:extLst>
              <a:ext uri="{FF2B5EF4-FFF2-40B4-BE49-F238E27FC236}">
                <a16:creationId xmlns:a16="http://schemas.microsoft.com/office/drawing/2014/main" id="{1E97F079-F630-66B3-8F6A-A28847C80845}"/>
              </a:ext>
            </a:extLst>
          </p:cNvPr>
          <p:cNvSpPr>
            <a:spLocks noChangeAspect="1"/>
          </p:cNvSpPr>
          <p:nvPr userDrawn="1"/>
        </p:nvSpPr>
        <p:spPr>
          <a:xfrm>
            <a:off x="2406775" y="4129345"/>
            <a:ext cx="230099" cy="230099"/>
          </a:xfrm>
          <a:prstGeom prst="ellipse">
            <a:avLst/>
          </a:prstGeom>
          <a:solidFill>
            <a:srgbClr val="8F6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C6B3FF"/>
              </a:solidFill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B080B50E-B581-503C-E795-2BBDEBBC8743}"/>
              </a:ext>
            </a:extLst>
          </p:cNvPr>
          <p:cNvSpPr>
            <a:spLocks noChangeAspect="1"/>
          </p:cNvSpPr>
          <p:nvPr userDrawn="1"/>
        </p:nvSpPr>
        <p:spPr>
          <a:xfrm>
            <a:off x="13293781" y="4129345"/>
            <a:ext cx="230400" cy="230400"/>
          </a:xfrm>
          <a:prstGeom prst="ellipse">
            <a:avLst/>
          </a:prstGeom>
          <a:solidFill>
            <a:srgbClr val="8F6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ko-Kore-KR" altLang="en-US">
              <a:solidFill>
                <a:srgbClr val="C6B3FF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1F7911A2-3305-B632-5D88-4306BF4241D9}"/>
              </a:ext>
            </a:extLst>
          </p:cNvPr>
          <p:cNvSpPr>
            <a:spLocks noChangeAspect="1"/>
          </p:cNvSpPr>
          <p:nvPr userDrawn="1"/>
        </p:nvSpPr>
        <p:spPr>
          <a:xfrm>
            <a:off x="5128527" y="4129345"/>
            <a:ext cx="230099" cy="230099"/>
          </a:xfrm>
          <a:prstGeom prst="ellipse">
            <a:avLst/>
          </a:prstGeom>
          <a:solidFill>
            <a:srgbClr val="8F6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C6B3FF"/>
              </a:solidFill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98101FE1-E611-B18A-8F06-0AA0873557B7}"/>
              </a:ext>
            </a:extLst>
          </p:cNvPr>
          <p:cNvSpPr>
            <a:spLocks noChangeAspect="1"/>
          </p:cNvSpPr>
          <p:nvPr userDrawn="1"/>
        </p:nvSpPr>
        <p:spPr>
          <a:xfrm>
            <a:off x="7850279" y="4129345"/>
            <a:ext cx="230099" cy="230099"/>
          </a:xfrm>
          <a:prstGeom prst="ellipse">
            <a:avLst/>
          </a:prstGeom>
          <a:solidFill>
            <a:srgbClr val="8F6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C6B3FF"/>
              </a:solidFill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EE0A12F8-1EB3-FC95-9DC8-DDAECCEC6E05}"/>
              </a:ext>
            </a:extLst>
          </p:cNvPr>
          <p:cNvSpPr>
            <a:spLocks noChangeAspect="1"/>
          </p:cNvSpPr>
          <p:nvPr userDrawn="1"/>
        </p:nvSpPr>
        <p:spPr>
          <a:xfrm>
            <a:off x="10572031" y="4129345"/>
            <a:ext cx="230099" cy="230099"/>
          </a:xfrm>
          <a:prstGeom prst="ellipse">
            <a:avLst/>
          </a:prstGeom>
          <a:solidFill>
            <a:srgbClr val="8F6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C6B3FF"/>
              </a:solidFill>
            </a:endParaRPr>
          </a:p>
        </p:txBody>
      </p:sp>
      <p:sp>
        <p:nvSpPr>
          <p:cNvPr id="30" name="텍스트 개체 틀 28">
            <a:extLst>
              <a:ext uri="{FF2B5EF4-FFF2-40B4-BE49-F238E27FC236}">
                <a16:creationId xmlns:a16="http://schemas.microsoft.com/office/drawing/2014/main" id="{FD7AE2DD-77E0-261B-AB17-A6A480551F9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220303" y="5861614"/>
            <a:ext cx="2592000" cy="3697974"/>
          </a:xfrm>
          <a:prstGeom prst="rect">
            <a:avLst/>
          </a:prstGeom>
        </p:spPr>
        <p:txBody>
          <a:bodyPr/>
          <a:lstStyle>
            <a:lvl1pPr marL="457200" marR="0" indent="-457200" algn="l" defTabSz="1523025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800" b="0" i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ko-Kore-KR" altLang="en-US" dirty="0"/>
              <a:t>한</a:t>
            </a:r>
            <a:r>
              <a:rPr kumimoji="1" lang="ko-KR" altLang="en-US" dirty="0"/>
              <a:t> 줄 설명</a:t>
            </a:r>
            <a:endParaRPr kumimoji="1" lang="en-US" altLang="ko-KR" dirty="0"/>
          </a:p>
          <a:p>
            <a:pPr lvl="0"/>
            <a:r>
              <a:rPr kumimoji="1" lang="ko-KR" altLang="en-US" dirty="0"/>
              <a:t>한 줄 설명</a:t>
            </a:r>
            <a:endParaRPr kumimoji="1" lang="en-US" altLang="ko-KR" dirty="0"/>
          </a:p>
          <a:p>
            <a:pPr lvl="0"/>
            <a:r>
              <a:rPr kumimoji="1" lang="ko-KR" altLang="en-US" dirty="0"/>
              <a:t>한 줄 설명</a:t>
            </a:r>
            <a:endParaRPr kumimoji="1" lang="en-US" altLang="ko-KR" dirty="0"/>
          </a:p>
          <a:p>
            <a:pPr lvl="0"/>
            <a:r>
              <a:rPr kumimoji="1" lang="ko-KR" altLang="en-US" dirty="0"/>
              <a:t>한 줄 설명</a:t>
            </a:r>
            <a:endParaRPr kumimoji="1" lang="en-US" altLang="ko-KR" dirty="0"/>
          </a:p>
          <a:p>
            <a:pPr lvl="0"/>
            <a:r>
              <a:rPr kumimoji="1" lang="ko-KR" altLang="en-US" dirty="0"/>
              <a:t>한 줄 설명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A2C51354-7B53-D58F-95DA-28D3FF14F54F}"/>
              </a:ext>
            </a:extLst>
          </p:cNvPr>
          <p:cNvSpPr>
            <a:spLocks/>
          </p:cNvSpPr>
          <p:nvPr userDrawn="1"/>
        </p:nvSpPr>
        <p:spPr>
          <a:xfrm>
            <a:off x="1220400" y="4806280"/>
            <a:ext cx="2592000" cy="648000"/>
          </a:xfrm>
          <a:prstGeom prst="rect">
            <a:avLst/>
          </a:prstGeom>
          <a:solidFill>
            <a:srgbClr val="8F6CFF">
              <a:alpha val="20000"/>
            </a:srgbClr>
          </a:solidFill>
          <a:ln w="31750">
            <a:solidFill>
              <a:srgbClr val="C6B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ko-Kore-KR" altLang="en-US" sz="3200" dirty="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42" name="텍스트 개체 틀 41">
            <a:extLst>
              <a:ext uri="{FF2B5EF4-FFF2-40B4-BE49-F238E27FC236}">
                <a16:creationId xmlns:a16="http://schemas.microsoft.com/office/drawing/2014/main" id="{2F5C30C1-26A6-10A7-9FA7-BA688819817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220303" y="4806280"/>
            <a:ext cx="2592000" cy="648000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i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defRPr>
            </a:lvl1pPr>
          </a:lstStyle>
          <a:p>
            <a:pPr lvl="0"/>
            <a:r>
              <a:rPr kumimoji="1" lang="en-US" altLang="ko-Kore-KR" dirty="0"/>
              <a:t>1</a:t>
            </a:r>
            <a:r>
              <a:rPr kumimoji="1" lang="ko-KR" altLang="en-US" dirty="0"/>
              <a:t>단계</a:t>
            </a:r>
            <a:endParaRPr kumimoji="1" lang="ko-Kore-KR" altLang="en-US" dirty="0"/>
          </a:p>
        </p:txBody>
      </p:sp>
      <p:sp>
        <p:nvSpPr>
          <p:cNvPr id="48" name="텍스트 개체 틀 28">
            <a:extLst>
              <a:ext uri="{FF2B5EF4-FFF2-40B4-BE49-F238E27FC236}">
                <a16:creationId xmlns:a16="http://schemas.microsoft.com/office/drawing/2014/main" id="{5090A971-A9A4-D019-CF8A-4560F5032058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2110400" y="5861614"/>
            <a:ext cx="2592000" cy="3697974"/>
          </a:xfrm>
          <a:prstGeom prst="rect">
            <a:avLst/>
          </a:prstGeom>
        </p:spPr>
        <p:txBody>
          <a:bodyPr/>
          <a:lstStyle>
            <a:lvl1pPr marL="457200" marR="0" indent="-457200" algn="l" defTabSz="1523025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800" b="0" i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ko-Kore-KR" altLang="en-US" dirty="0"/>
              <a:t>한</a:t>
            </a:r>
            <a:r>
              <a:rPr kumimoji="1" lang="ko-KR" altLang="en-US" dirty="0"/>
              <a:t> 줄 설명</a:t>
            </a:r>
            <a:endParaRPr kumimoji="1" lang="en-US" altLang="ko-KR" dirty="0"/>
          </a:p>
          <a:p>
            <a:pPr lvl="0"/>
            <a:r>
              <a:rPr kumimoji="1" lang="ko-KR" altLang="en-US" dirty="0"/>
              <a:t>한 줄 설명</a:t>
            </a:r>
            <a:endParaRPr kumimoji="1" lang="en-US" altLang="ko-KR" dirty="0"/>
          </a:p>
          <a:p>
            <a:pPr lvl="0"/>
            <a:r>
              <a:rPr kumimoji="1" lang="ko-KR" altLang="en-US" dirty="0"/>
              <a:t>한 줄 설명</a:t>
            </a:r>
            <a:endParaRPr kumimoji="1" lang="en-US" altLang="ko-KR" dirty="0"/>
          </a:p>
          <a:p>
            <a:pPr lvl="0"/>
            <a:r>
              <a:rPr kumimoji="1" lang="ko-KR" altLang="en-US" dirty="0"/>
              <a:t>한 줄 설명</a:t>
            </a:r>
            <a:endParaRPr kumimoji="1" lang="en-US" altLang="ko-KR" dirty="0"/>
          </a:p>
          <a:p>
            <a:pPr lvl="0"/>
            <a:r>
              <a:rPr kumimoji="1" lang="ko-KR" altLang="en-US" dirty="0"/>
              <a:t>한 줄 설명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CE9A9D1F-E501-DE89-1924-92FF984F2877}"/>
              </a:ext>
            </a:extLst>
          </p:cNvPr>
          <p:cNvSpPr>
            <a:spLocks/>
          </p:cNvSpPr>
          <p:nvPr userDrawn="1"/>
        </p:nvSpPr>
        <p:spPr>
          <a:xfrm>
            <a:off x="12111694" y="4806280"/>
            <a:ext cx="2592000" cy="648000"/>
          </a:xfrm>
          <a:prstGeom prst="rect">
            <a:avLst/>
          </a:prstGeom>
          <a:solidFill>
            <a:srgbClr val="8F6CFF">
              <a:alpha val="20000"/>
            </a:srgbClr>
          </a:solidFill>
          <a:ln w="31750">
            <a:solidFill>
              <a:srgbClr val="C6B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ko-Kore-KR" altLang="en-US" sz="3200" dirty="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52" name="텍스트 개체 틀 41">
            <a:extLst>
              <a:ext uri="{FF2B5EF4-FFF2-40B4-BE49-F238E27FC236}">
                <a16:creationId xmlns:a16="http://schemas.microsoft.com/office/drawing/2014/main" id="{1B31034B-553E-6BCA-1CDB-0B75D0981F9F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12115508" y="4806280"/>
            <a:ext cx="2592000" cy="648000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i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defRPr>
            </a:lvl1pPr>
          </a:lstStyle>
          <a:p>
            <a:pPr lvl="0"/>
            <a:r>
              <a:rPr kumimoji="1" lang="en-US" altLang="ko-KR" dirty="0"/>
              <a:t>5</a:t>
            </a:r>
            <a:r>
              <a:rPr kumimoji="1" lang="ko-KR" altLang="en-US" dirty="0"/>
              <a:t>단계</a:t>
            </a:r>
            <a:endParaRPr kumimoji="1" lang="ko-Kore-KR" altLang="en-US" dirty="0"/>
          </a:p>
        </p:txBody>
      </p:sp>
      <p:sp>
        <p:nvSpPr>
          <p:cNvPr id="53" name="텍스트 개체 틀 28">
            <a:extLst>
              <a:ext uri="{FF2B5EF4-FFF2-40B4-BE49-F238E27FC236}">
                <a16:creationId xmlns:a16="http://schemas.microsoft.com/office/drawing/2014/main" id="{982B4CED-F243-3720-D791-8B8E089781A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392400" y="5861614"/>
            <a:ext cx="2592000" cy="3697974"/>
          </a:xfrm>
          <a:prstGeom prst="rect">
            <a:avLst/>
          </a:prstGeom>
        </p:spPr>
        <p:txBody>
          <a:bodyPr/>
          <a:lstStyle>
            <a:lvl1pPr marL="457200" marR="0" indent="-457200" algn="l" defTabSz="1523025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800" b="0" i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ko-Kore-KR" altLang="en-US" dirty="0"/>
              <a:t>한</a:t>
            </a:r>
            <a:r>
              <a:rPr kumimoji="1" lang="ko-KR" altLang="en-US" dirty="0"/>
              <a:t> 줄 설명</a:t>
            </a:r>
            <a:endParaRPr kumimoji="1" lang="en-US" altLang="ko-KR" dirty="0"/>
          </a:p>
          <a:p>
            <a:pPr lvl="0"/>
            <a:r>
              <a:rPr kumimoji="1" lang="ko-KR" altLang="en-US" dirty="0"/>
              <a:t>한 줄 설명</a:t>
            </a:r>
            <a:endParaRPr kumimoji="1" lang="en-US" altLang="ko-KR" dirty="0"/>
          </a:p>
          <a:p>
            <a:pPr lvl="0"/>
            <a:r>
              <a:rPr kumimoji="1" lang="ko-KR" altLang="en-US" dirty="0"/>
              <a:t>한 줄 설명</a:t>
            </a:r>
            <a:endParaRPr kumimoji="1" lang="en-US" altLang="ko-KR" dirty="0"/>
          </a:p>
          <a:p>
            <a:pPr lvl="0"/>
            <a:r>
              <a:rPr kumimoji="1" lang="ko-KR" altLang="en-US" dirty="0"/>
              <a:t>한 줄 설명</a:t>
            </a:r>
            <a:endParaRPr kumimoji="1" lang="en-US" altLang="ko-KR" dirty="0"/>
          </a:p>
          <a:p>
            <a:pPr lvl="0"/>
            <a:r>
              <a:rPr kumimoji="1" lang="ko-KR" altLang="en-US" dirty="0"/>
              <a:t>한 줄 설명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3D2EC07D-0B2F-21F2-5E12-4A14D9587C8C}"/>
              </a:ext>
            </a:extLst>
          </p:cNvPr>
          <p:cNvSpPr>
            <a:spLocks/>
          </p:cNvSpPr>
          <p:nvPr userDrawn="1"/>
        </p:nvSpPr>
        <p:spPr>
          <a:xfrm>
            <a:off x="9391354" y="4806280"/>
            <a:ext cx="2592000" cy="648000"/>
          </a:xfrm>
          <a:prstGeom prst="rect">
            <a:avLst/>
          </a:prstGeom>
          <a:solidFill>
            <a:srgbClr val="8F6CFF">
              <a:alpha val="20000"/>
            </a:srgbClr>
          </a:solidFill>
          <a:ln w="31750">
            <a:solidFill>
              <a:srgbClr val="C6B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ko-Kore-KR" altLang="en-US" sz="3200" dirty="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57" name="텍스트 개체 틀 41">
            <a:extLst>
              <a:ext uri="{FF2B5EF4-FFF2-40B4-BE49-F238E27FC236}">
                <a16:creationId xmlns:a16="http://schemas.microsoft.com/office/drawing/2014/main" id="{4AEE3B98-9D2F-5C65-061F-5302683ADCB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9393908" y="4806280"/>
            <a:ext cx="2592000" cy="648000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i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defRPr>
            </a:lvl1pPr>
          </a:lstStyle>
          <a:p>
            <a:pPr lvl="0"/>
            <a:r>
              <a:rPr kumimoji="1" lang="en-US" altLang="ko-KR" dirty="0"/>
              <a:t>4</a:t>
            </a:r>
            <a:r>
              <a:rPr kumimoji="1" lang="ko-KR" altLang="en-US" dirty="0"/>
              <a:t>단계</a:t>
            </a:r>
            <a:endParaRPr kumimoji="1" lang="ko-Kore-KR" altLang="en-US" dirty="0"/>
          </a:p>
        </p:txBody>
      </p:sp>
      <p:sp>
        <p:nvSpPr>
          <p:cNvPr id="58" name="텍스트 개체 틀 28">
            <a:extLst>
              <a:ext uri="{FF2B5EF4-FFF2-40B4-BE49-F238E27FC236}">
                <a16:creationId xmlns:a16="http://schemas.microsoft.com/office/drawing/2014/main" id="{FCFE3E02-D38D-7A88-B6AC-63413578F871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667200" y="5861614"/>
            <a:ext cx="2592000" cy="3697974"/>
          </a:xfrm>
          <a:prstGeom prst="rect">
            <a:avLst/>
          </a:prstGeom>
        </p:spPr>
        <p:txBody>
          <a:bodyPr/>
          <a:lstStyle>
            <a:lvl1pPr marL="457200" marR="0" indent="-457200" algn="l" defTabSz="1523025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800" b="0" i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ko-Kore-KR" altLang="en-US" dirty="0"/>
              <a:t>한</a:t>
            </a:r>
            <a:r>
              <a:rPr kumimoji="1" lang="ko-KR" altLang="en-US" dirty="0"/>
              <a:t> 줄 설명</a:t>
            </a:r>
            <a:endParaRPr kumimoji="1" lang="en-US" altLang="ko-KR" dirty="0"/>
          </a:p>
          <a:p>
            <a:pPr lvl="0"/>
            <a:r>
              <a:rPr kumimoji="1" lang="ko-KR" altLang="en-US" dirty="0"/>
              <a:t>한 줄 설명</a:t>
            </a:r>
            <a:endParaRPr kumimoji="1" lang="en-US" altLang="ko-KR" dirty="0"/>
          </a:p>
          <a:p>
            <a:pPr lvl="0"/>
            <a:r>
              <a:rPr kumimoji="1" lang="ko-KR" altLang="en-US" dirty="0"/>
              <a:t>한 줄 설명</a:t>
            </a:r>
            <a:endParaRPr kumimoji="1" lang="en-US" altLang="ko-KR" dirty="0"/>
          </a:p>
          <a:p>
            <a:pPr lvl="0"/>
            <a:r>
              <a:rPr kumimoji="1" lang="ko-KR" altLang="en-US" dirty="0"/>
              <a:t>한 줄 설명</a:t>
            </a:r>
            <a:endParaRPr kumimoji="1" lang="en-US" altLang="ko-KR" dirty="0"/>
          </a:p>
          <a:p>
            <a:pPr lvl="0"/>
            <a:r>
              <a:rPr kumimoji="1" lang="ko-KR" altLang="en-US" dirty="0"/>
              <a:t>한 줄 설명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27A8F3C9-7A67-5813-EE9C-F69D386A08D2}"/>
              </a:ext>
            </a:extLst>
          </p:cNvPr>
          <p:cNvSpPr>
            <a:spLocks/>
          </p:cNvSpPr>
          <p:nvPr userDrawn="1"/>
        </p:nvSpPr>
        <p:spPr>
          <a:xfrm>
            <a:off x="6667200" y="4806280"/>
            <a:ext cx="2592000" cy="648000"/>
          </a:xfrm>
          <a:prstGeom prst="rect">
            <a:avLst/>
          </a:prstGeom>
          <a:solidFill>
            <a:srgbClr val="8F6CFF">
              <a:alpha val="20000"/>
            </a:srgbClr>
          </a:solidFill>
          <a:ln w="31750">
            <a:solidFill>
              <a:srgbClr val="C6B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ko-Kore-KR" altLang="en-US" sz="3200" dirty="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62" name="텍스트 개체 틀 41">
            <a:extLst>
              <a:ext uri="{FF2B5EF4-FFF2-40B4-BE49-F238E27FC236}">
                <a16:creationId xmlns:a16="http://schemas.microsoft.com/office/drawing/2014/main" id="{84095F67-0408-DE87-2F84-21A44DD1418A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669754" y="4806280"/>
            <a:ext cx="2592000" cy="648000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i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defRPr>
            </a:lvl1pPr>
          </a:lstStyle>
          <a:p>
            <a:pPr lvl="0"/>
            <a:r>
              <a:rPr kumimoji="1" lang="en-US" altLang="ko-KR" dirty="0"/>
              <a:t>3</a:t>
            </a:r>
            <a:r>
              <a:rPr kumimoji="1" lang="ko-KR" altLang="en-US" dirty="0"/>
              <a:t>단계</a:t>
            </a:r>
            <a:endParaRPr kumimoji="1" lang="ko-Kore-KR" altLang="en-US" dirty="0"/>
          </a:p>
        </p:txBody>
      </p:sp>
      <p:sp>
        <p:nvSpPr>
          <p:cNvPr id="63" name="텍스트 개체 틀 28">
            <a:extLst>
              <a:ext uri="{FF2B5EF4-FFF2-40B4-BE49-F238E27FC236}">
                <a16:creationId xmlns:a16="http://schemas.microsoft.com/office/drawing/2014/main" id="{8CEF4E7D-2D24-78F5-569D-82C9C4B505A6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3945600" y="5861614"/>
            <a:ext cx="2592000" cy="3697974"/>
          </a:xfrm>
          <a:prstGeom prst="rect">
            <a:avLst/>
          </a:prstGeom>
        </p:spPr>
        <p:txBody>
          <a:bodyPr/>
          <a:lstStyle>
            <a:lvl1pPr marL="457200" marR="0" indent="-457200" algn="l" defTabSz="1523025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800" b="0" i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ko-Kore-KR" altLang="en-US" dirty="0"/>
              <a:t>한</a:t>
            </a:r>
            <a:r>
              <a:rPr kumimoji="1" lang="ko-KR" altLang="en-US" dirty="0"/>
              <a:t> 줄 설명</a:t>
            </a:r>
            <a:endParaRPr kumimoji="1" lang="en-US" altLang="ko-KR" dirty="0"/>
          </a:p>
          <a:p>
            <a:pPr lvl="0"/>
            <a:r>
              <a:rPr kumimoji="1" lang="ko-KR" altLang="en-US" dirty="0"/>
              <a:t>한 줄 설명</a:t>
            </a:r>
            <a:endParaRPr kumimoji="1" lang="en-US" altLang="ko-KR" dirty="0"/>
          </a:p>
          <a:p>
            <a:pPr lvl="0"/>
            <a:r>
              <a:rPr kumimoji="1" lang="ko-KR" altLang="en-US" dirty="0"/>
              <a:t>한 줄 설명</a:t>
            </a:r>
            <a:endParaRPr kumimoji="1" lang="en-US" altLang="ko-KR" dirty="0"/>
          </a:p>
          <a:p>
            <a:pPr lvl="0"/>
            <a:r>
              <a:rPr kumimoji="1" lang="ko-KR" altLang="en-US" dirty="0"/>
              <a:t>한 줄 설명</a:t>
            </a:r>
            <a:endParaRPr kumimoji="1" lang="en-US" altLang="ko-KR" dirty="0"/>
          </a:p>
          <a:p>
            <a:pPr lvl="0"/>
            <a:r>
              <a:rPr kumimoji="1" lang="ko-KR" altLang="en-US" dirty="0"/>
              <a:t>한 줄 설명</a:t>
            </a: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015C1E9B-3CC6-A3FE-FCED-186896A39420}"/>
              </a:ext>
            </a:extLst>
          </p:cNvPr>
          <p:cNvSpPr>
            <a:spLocks/>
          </p:cNvSpPr>
          <p:nvPr userDrawn="1"/>
        </p:nvSpPr>
        <p:spPr>
          <a:xfrm>
            <a:off x="3945600" y="4806280"/>
            <a:ext cx="2592000" cy="648000"/>
          </a:xfrm>
          <a:prstGeom prst="rect">
            <a:avLst/>
          </a:prstGeom>
          <a:solidFill>
            <a:srgbClr val="8F6CFF">
              <a:alpha val="20000"/>
            </a:srgbClr>
          </a:solidFill>
          <a:ln w="31750">
            <a:solidFill>
              <a:srgbClr val="C6B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ko-Kore-KR" altLang="en-US" sz="3200" dirty="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67" name="텍스트 개체 틀 41">
            <a:extLst>
              <a:ext uri="{FF2B5EF4-FFF2-40B4-BE49-F238E27FC236}">
                <a16:creationId xmlns:a16="http://schemas.microsoft.com/office/drawing/2014/main" id="{35A74777-2E90-F022-A0F3-8D5EDA54CEDB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3940643" y="4806280"/>
            <a:ext cx="2592000" cy="648000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i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defRPr>
            </a:lvl1pPr>
          </a:lstStyle>
          <a:p>
            <a:pPr lvl="0"/>
            <a:r>
              <a:rPr kumimoji="1" lang="en-US" altLang="ko-KR" dirty="0"/>
              <a:t>2</a:t>
            </a:r>
            <a:r>
              <a:rPr kumimoji="1" lang="ko-KR" altLang="en-US" dirty="0"/>
              <a:t>단계</a:t>
            </a:r>
            <a:endParaRPr kumimoji="1" lang="ko-Kore-KR" altLang="en-US" dirty="0"/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68DD64D3-EDC8-242F-1732-7E4303542581}"/>
              </a:ext>
            </a:extLst>
          </p:cNvPr>
          <p:cNvCxnSpPr>
            <a:cxnSpLocks/>
            <a:stCxn id="39" idx="0"/>
            <a:endCxn id="20" idx="4"/>
          </p:cNvCxnSpPr>
          <p:nvPr userDrawn="1"/>
        </p:nvCxnSpPr>
        <p:spPr>
          <a:xfrm flipV="1">
            <a:off x="2516400" y="4359444"/>
            <a:ext cx="5425" cy="446836"/>
          </a:xfrm>
          <a:prstGeom prst="line">
            <a:avLst/>
          </a:prstGeom>
          <a:ln w="31750">
            <a:solidFill>
              <a:srgbClr val="C6B3FF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35C8A5D0-AC1E-2F77-BF6D-7A71946901AB}"/>
              </a:ext>
            </a:extLst>
          </p:cNvPr>
          <p:cNvCxnSpPr>
            <a:stCxn id="65" idx="0"/>
            <a:endCxn id="23" idx="4"/>
          </p:cNvCxnSpPr>
          <p:nvPr userDrawn="1"/>
        </p:nvCxnSpPr>
        <p:spPr>
          <a:xfrm flipV="1">
            <a:off x="5241600" y="4359444"/>
            <a:ext cx="1977" cy="446836"/>
          </a:xfrm>
          <a:prstGeom prst="line">
            <a:avLst/>
          </a:prstGeom>
          <a:ln w="31750">
            <a:solidFill>
              <a:srgbClr val="C6B3FF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[R] 67">
            <a:extLst>
              <a:ext uri="{FF2B5EF4-FFF2-40B4-BE49-F238E27FC236}">
                <a16:creationId xmlns:a16="http://schemas.microsoft.com/office/drawing/2014/main" id="{DCD6828F-D132-929B-47CC-D0F02B52F12E}"/>
              </a:ext>
            </a:extLst>
          </p:cNvPr>
          <p:cNvCxnSpPr>
            <a:cxnSpLocks/>
            <a:stCxn id="60" idx="0"/>
            <a:endCxn id="24" idx="4"/>
          </p:cNvCxnSpPr>
          <p:nvPr userDrawn="1"/>
        </p:nvCxnSpPr>
        <p:spPr>
          <a:xfrm flipV="1">
            <a:off x="7963200" y="4359444"/>
            <a:ext cx="2129" cy="446836"/>
          </a:xfrm>
          <a:prstGeom prst="line">
            <a:avLst/>
          </a:prstGeom>
          <a:ln w="31750">
            <a:solidFill>
              <a:srgbClr val="C6B3FF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[R] 68">
            <a:extLst>
              <a:ext uri="{FF2B5EF4-FFF2-40B4-BE49-F238E27FC236}">
                <a16:creationId xmlns:a16="http://schemas.microsoft.com/office/drawing/2014/main" id="{A7D07035-B964-E7D9-87DD-B84C08CD7497}"/>
              </a:ext>
            </a:extLst>
          </p:cNvPr>
          <p:cNvCxnSpPr>
            <a:cxnSpLocks/>
            <a:stCxn id="55" idx="0"/>
            <a:endCxn id="26" idx="4"/>
          </p:cNvCxnSpPr>
          <p:nvPr userDrawn="1"/>
        </p:nvCxnSpPr>
        <p:spPr>
          <a:xfrm flipH="1" flipV="1">
            <a:off x="10687081" y="4359444"/>
            <a:ext cx="273" cy="446836"/>
          </a:xfrm>
          <a:prstGeom prst="line">
            <a:avLst/>
          </a:prstGeom>
          <a:ln w="31750">
            <a:solidFill>
              <a:srgbClr val="C6B3FF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[R] 69">
            <a:extLst>
              <a:ext uri="{FF2B5EF4-FFF2-40B4-BE49-F238E27FC236}">
                <a16:creationId xmlns:a16="http://schemas.microsoft.com/office/drawing/2014/main" id="{ED039E8C-3C37-634E-F217-80FEC9E005DD}"/>
              </a:ext>
            </a:extLst>
          </p:cNvPr>
          <p:cNvCxnSpPr>
            <a:cxnSpLocks/>
            <a:stCxn id="50" idx="0"/>
            <a:endCxn id="2" idx="4"/>
          </p:cNvCxnSpPr>
          <p:nvPr userDrawn="1"/>
        </p:nvCxnSpPr>
        <p:spPr>
          <a:xfrm flipV="1">
            <a:off x="13407694" y="4359745"/>
            <a:ext cx="1287" cy="446535"/>
          </a:xfrm>
          <a:prstGeom prst="line">
            <a:avLst/>
          </a:prstGeom>
          <a:ln w="31750">
            <a:solidFill>
              <a:srgbClr val="C6B3FF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텍스트 개체 틀 7">
            <a:extLst>
              <a:ext uri="{FF2B5EF4-FFF2-40B4-BE49-F238E27FC236}">
                <a16:creationId xmlns:a16="http://schemas.microsoft.com/office/drawing/2014/main" id="{F9795E2C-3DAA-94B9-2C80-59D04AB09D6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6214725" y="2904073"/>
            <a:ext cx="3683000" cy="806516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 i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defRPr>
            </a:lvl1pPr>
          </a:lstStyle>
          <a:p>
            <a:pPr lvl="0"/>
            <a:r>
              <a:rPr kumimoji="1" lang="ko-Kore-KR" altLang="en-US" dirty="0"/>
              <a:t>용어</a:t>
            </a:r>
          </a:p>
        </p:txBody>
      </p:sp>
      <p:sp>
        <p:nvSpPr>
          <p:cNvPr id="41" name="텍스트 개체 틀 7">
            <a:extLst>
              <a:ext uri="{FF2B5EF4-FFF2-40B4-BE49-F238E27FC236}">
                <a16:creationId xmlns:a16="http://schemas.microsoft.com/office/drawing/2014/main" id="{FC85BCCE-90F4-1E8A-5087-4DAFED9DC79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6214725" y="3863630"/>
            <a:ext cx="3683000" cy="336291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2000" b="0" i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ko-Kore-KR" altLang="en-US" dirty="0"/>
              <a:t>용어에</a:t>
            </a:r>
            <a:r>
              <a:rPr kumimoji="1" lang="ko-KR" altLang="en-US" dirty="0"/>
              <a:t> 대한 설명을 적어주세요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3" name="슬라이드 번호 개체 틀 20">
            <a:extLst>
              <a:ext uri="{FF2B5EF4-FFF2-40B4-BE49-F238E27FC236}">
                <a16:creationId xmlns:a16="http://schemas.microsoft.com/office/drawing/2014/main" id="{F523B78D-98EC-85A9-DB0A-21058792DA3E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558795" y="10607364"/>
            <a:ext cx="4569143" cy="608542"/>
          </a:xfrm>
        </p:spPr>
        <p:txBody>
          <a:bodyPr/>
          <a:lstStyle>
            <a:lvl1pPr>
              <a:defRPr sz="2400"/>
            </a:lvl1pPr>
          </a:lstStyle>
          <a:p>
            <a:fld id="{F836E928-431D-4CFA-A0D8-446B24F9C13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89932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27F548B-6D98-A52B-CFB4-D7AECC83958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0307300" cy="1363490"/>
          </a:xfrm>
          <a:prstGeom prst="rect">
            <a:avLst/>
          </a:prstGeom>
        </p:spPr>
      </p:pic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id="{28544195-A2F1-4F3D-A164-116A5927CF2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7138" y="383955"/>
            <a:ext cx="15922784" cy="6668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400">
                <a:solidFill>
                  <a:srgbClr val="230054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defRPr>
            </a:lvl1pPr>
          </a:lstStyle>
          <a:p>
            <a:pPr lvl="0"/>
            <a:r>
              <a:rPr lang="en-US" altLang="ko-KR" dirty="0"/>
              <a:t>01_</a:t>
            </a:r>
            <a:r>
              <a:rPr lang="ko-KR" altLang="en-US" dirty="0"/>
              <a:t>챕터 제목을 입력하세요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4" name="텍스트 개체 틀 12">
            <a:extLst>
              <a:ext uri="{FF2B5EF4-FFF2-40B4-BE49-F238E27FC236}">
                <a16:creationId xmlns:a16="http://schemas.microsoft.com/office/drawing/2014/main" id="{5982DC73-80CD-4633-A59B-9F80AF60C18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76445" y="2127998"/>
            <a:ext cx="13764440" cy="6668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997">
                <a:solidFill>
                  <a:srgbClr val="230054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defRPr>
            </a:lvl1pPr>
          </a:lstStyle>
          <a:p>
            <a:pPr lvl="0"/>
            <a:r>
              <a:rPr lang="ko-KR" altLang="en-US" dirty="0"/>
              <a:t>주제를 입력하세요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E2DA38B-0597-4342-B384-BC86A5A734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804263" y="7731126"/>
            <a:ext cx="4503037" cy="369887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36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defRPr>
            </a:lvl1pPr>
          </a:lstStyle>
          <a:p>
            <a:pPr lvl="0"/>
            <a:r>
              <a:rPr lang="ko-KR" altLang="en-US" dirty="0"/>
              <a:t>해당영역은 비워주세요</a:t>
            </a:r>
            <a:r>
              <a:rPr lang="en-US" altLang="ko-KR" dirty="0"/>
              <a:t>.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63D7AAD-0486-C01C-661D-37F10C5FAE8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8196" y="2207846"/>
            <a:ext cx="427790" cy="4064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7191FD7-5709-22EE-3F49-35B096649FA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605" y="2238839"/>
            <a:ext cx="460800" cy="460800"/>
          </a:xfrm>
          <a:prstGeom prst="rect">
            <a:avLst/>
          </a:prstGeom>
        </p:spPr>
      </p:pic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B99663B1-4AE3-3396-D13C-D8A4EDFE2202}"/>
              </a:ext>
            </a:extLst>
          </p:cNvPr>
          <p:cNvCxnSpPr/>
          <p:nvPr userDrawn="1"/>
        </p:nvCxnSpPr>
        <p:spPr>
          <a:xfrm>
            <a:off x="15804263" y="2198701"/>
            <a:ext cx="0" cy="8388000"/>
          </a:xfrm>
          <a:prstGeom prst="line">
            <a:avLst/>
          </a:prstGeom>
          <a:ln w="15875">
            <a:solidFill>
              <a:srgbClr val="CCCC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id="{825FEF20-F6AB-B7D9-DC3A-3D1A447D292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625986" y="2161836"/>
            <a:ext cx="1609736" cy="50783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buNone/>
              <a:defRPr sz="3000" b="1" i="0">
                <a:solidFill>
                  <a:srgbClr val="230054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defRPr>
            </a:lvl1pPr>
          </a:lstStyle>
          <a:p>
            <a:pPr lvl="0"/>
            <a:r>
              <a:rPr kumimoji="1" lang="ko-Kore-KR" altLang="en-US" dirty="0"/>
              <a:t>용어</a:t>
            </a:r>
            <a:r>
              <a:rPr kumimoji="1" lang="ko-KR" altLang="en-US" dirty="0"/>
              <a:t> 해설</a:t>
            </a:r>
            <a:endParaRPr kumimoji="1" lang="ko-Kore-KR" altLang="en-US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D53A41D6-A87F-889E-2FE7-0CDC03680C1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65256" y="503198"/>
            <a:ext cx="2664242" cy="355707"/>
          </a:xfrm>
          <a:prstGeom prst="rect">
            <a:avLst/>
          </a:prstGeom>
        </p:spPr>
      </p:pic>
      <p:sp>
        <p:nvSpPr>
          <p:cNvPr id="20" name="텍스트 개체 틀 4">
            <a:extLst>
              <a:ext uri="{FF2B5EF4-FFF2-40B4-BE49-F238E27FC236}">
                <a16:creationId xmlns:a16="http://schemas.microsoft.com/office/drawing/2014/main" id="{4F4E1E78-AA94-A08C-7F1A-46809642F15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376445" y="5017928"/>
            <a:ext cx="13764440" cy="2969871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b="1" i="0">
                <a:solidFill>
                  <a:srgbClr val="4E00B4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defRPr>
            </a:lvl1pPr>
          </a:lstStyle>
          <a:p>
            <a:pPr lvl="0"/>
            <a:r>
              <a:rPr kumimoji="1" lang="ko-Kore-KR" altLang="en-US" dirty="0"/>
              <a:t>수업</a:t>
            </a:r>
            <a:r>
              <a:rPr kumimoji="1" lang="ko-KR" altLang="en-US" dirty="0"/>
              <a:t> 요약 문장을 입력하세요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19" name="텍스트 개체 틀 7">
            <a:extLst>
              <a:ext uri="{FF2B5EF4-FFF2-40B4-BE49-F238E27FC236}">
                <a16:creationId xmlns:a16="http://schemas.microsoft.com/office/drawing/2014/main" id="{30F44C43-5D35-0EDC-A4C6-C698A0F0FAF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6214725" y="2904073"/>
            <a:ext cx="3683000" cy="806516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 i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defRPr>
            </a:lvl1pPr>
          </a:lstStyle>
          <a:p>
            <a:pPr lvl="0"/>
            <a:r>
              <a:rPr kumimoji="1" lang="ko-Kore-KR" altLang="en-US" dirty="0"/>
              <a:t>용어</a:t>
            </a:r>
          </a:p>
        </p:txBody>
      </p:sp>
      <p:sp>
        <p:nvSpPr>
          <p:cNvPr id="22" name="텍스트 개체 틀 7">
            <a:extLst>
              <a:ext uri="{FF2B5EF4-FFF2-40B4-BE49-F238E27FC236}">
                <a16:creationId xmlns:a16="http://schemas.microsoft.com/office/drawing/2014/main" id="{D0CDEFC3-ACBA-F22F-555E-91A3C2C43E4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6214725" y="3863630"/>
            <a:ext cx="3683000" cy="336291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2000" b="0" i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ko-Kore-KR" altLang="en-US" dirty="0"/>
              <a:t>용어에</a:t>
            </a:r>
            <a:r>
              <a:rPr kumimoji="1" lang="ko-KR" altLang="en-US" dirty="0"/>
              <a:t> 대한 설명을 적어주세요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23" name="슬라이드 번호 개체 틀 20">
            <a:extLst>
              <a:ext uri="{FF2B5EF4-FFF2-40B4-BE49-F238E27FC236}">
                <a16:creationId xmlns:a16="http://schemas.microsoft.com/office/drawing/2014/main" id="{259AFCEC-67B0-2092-6542-A7327F8DBAA2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558795" y="10607364"/>
            <a:ext cx="4569143" cy="608542"/>
          </a:xfrm>
        </p:spPr>
        <p:txBody>
          <a:bodyPr/>
          <a:lstStyle>
            <a:lvl1pPr>
              <a:defRPr sz="2400"/>
            </a:lvl1pPr>
          </a:lstStyle>
          <a:p>
            <a:fld id="{F836E928-431D-4CFA-A0D8-446B24F9C13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771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27F548B-6D98-A52B-CFB4-D7AECC83958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0307300" cy="1363490"/>
          </a:xfrm>
          <a:prstGeom prst="rect">
            <a:avLst/>
          </a:prstGeom>
        </p:spPr>
      </p:pic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id="{28544195-A2F1-4F3D-A164-116A5927CF2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7138" y="383955"/>
            <a:ext cx="15922784" cy="6668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400">
                <a:solidFill>
                  <a:srgbClr val="230054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defRPr>
            </a:lvl1pPr>
          </a:lstStyle>
          <a:p>
            <a:pPr lvl="0"/>
            <a:r>
              <a:rPr lang="en-US" altLang="ko-KR" dirty="0"/>
              <a:t>01_</a:t>
            </a:r>
            <a:r>
              <a:rPr lang="ko-KR" altLang="en-US" dirty="0"/>
              <a:t>챕터 제목을 입력하세요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4" name="텍스트 개체 틀 12">
            <a:extLst>
              <a:ext uri="{FF2B5EF4-FFF2-40B4-BE49-F238E27FC236}">
                <a16:creationId xmlns:a16="http://schemas.microsoft.com/office/drawing/2014/main" id="{5982DC73-80CD-4633-A59B-9F80AF60C18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76445" y="2127998"/>
            <a:ext cx="13764440" cy="6668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997">
                <a:solidFill>
                  <a:srgbClr val="230054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defRPr>
            </a:lvl1pPr>
          </a:lstStyle>
          <a:p>
            <a:pPr lvl="0"/>
            <a:r>
              <a:rPr lang="ko-KR" altLang="en-US" dirty="0"/>
              <a:t>주제를 입력하세요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E2DA38B-0597-4342-B384-BC86A5A734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804263" y="7731126"/>
            <a:ext cx="4503037" cy="369887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36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defRPr>
            </a:lvl1pPr>
          </a:lstStyle>
          <a:p>
            <a:pPr lvl="0"/>
            <a:r>
              <a:rPr lang="ko-KR" altLang="en-US" dirty="0"/>
              <a:t>해당영역은 비워주세요</a:t>
            </a:r>
            <a:r>
              <a:rPr lang="en-US" altLang="ko-KR" dirty="0"/>
              <a:t>.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63D7AAD-0486-C01C-661D-37F10C5FAE8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8196" y="2207846"/>
            <a:ext cx="427790" cy="4064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7191FD7-5709-22EE-3F49-35B096649FA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605" y="2238839"/>
            <a:ext cx="460800" cy="460800"/>
          </a:xfrm>
          <a:prstGeom prst="rect">
            <a:avLst/>
          </a:prstGeom>
        </p:spPr>
      </p:pic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B99663B1-4AE3-3396-D13C-D8A4EDFE2202}"/>
              </a:ext>
            </a:extLst>
          </p:cNvPr>
          <p:cNvCxnSpPr/>
          <p:nvPr userDrawn="1"/>
        </p:nvCxnSpPr>
        <p:spPr>
          <a:xfrm>
            <a:off x="15804263" y="2198701"/>
            <a:ext cx="0" cy="8388000"/>
          </a:xfrm>
          <a:prstGeom prst="line">
            <a:avLst/>
          </a:prstGeom>
          <a:ln w="15875">
            <a:solidFill>
              <a:srgbClr val="CCCC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id="{825FEF20-F6AB-B7D9-DC3A-3D1A447D292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625986" y="2161836"/>
            <a:ext cx="1609736" cy="50783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buNone/>
              <a:defRPr sz="3000" b="1" i="0">
                <a:solidFill>
                  <a:srgbClr val="230054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defRPr>
            </a:lvl1pPr>
          </a:lstStyle>
          <a:p>
            <a:pPr lvl="0"/>
            <a:r>
              <a:rPr kumimoji="1" lang="ko-Kore-KR" altLang="en-US" dirty="0"/>
              <a:t>용어</a:t>
            </a:r>
            <a:r>
              <a:rPr kumimoji="1" lang="ko-KR" altLang="en-US" dirty="0"/>
              <a:t> 해설</a:t>
            </a:r>
            <a:endParaRPr kumimoji="1" lang="ko-Kore-KR" altLang="en-US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D53A41D6-A87F-889E-2FE7-0CDC03680C1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65256" y="503198"/>
            <a:ext cx="2664242" cy="355707"/>
          </a:xfrm>
          <a:prstGeom prst="rect">
            <a:avLst/>
          </a:prstGeom>
        </p:spPr>
      </p:pic>
      <p:sp>
        <p:nvSpPr>
          <p:cNvPr id="18" name="타원 17">
            <a:extLst>
              <a:ext uri="{FF2B5EF4-FFF2-40B4-BE49-F238E27FC236}">
                <a16:creationId xmlns:a16="http://schemas.microsoft.com/office/drawing/2014/main" id="{3DDF81F7-60A3-0373-4CED-1E1AF8750200}"/>
              </a:ext>
            </a:extLst>
          </p:cNvPr>
          <p:cNvSpPr/>
          <p:nvPr userDrawn="1"/>
        </p:nvSpPr>
        <p:spPr>
          <a:xfrm>
            <a:off x="943756" y="4059851"/>
            <a:ext cx="3563109" cy="3563109"/>
          </a:xfrm>
          <a:prstGeom prst="ellipse">
            <a:avLst/>
          </a:prstGeom>
          <a:solidFill>
            <a:srgbClr val="C6B3FF"/>
          </a:solidFill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4614" tIns="84614" rIns="84614" bIns="84614" numCol="1" spcCol="38100" rtlCol="0" anchor="ctr">
            <a:noAutofit/>
          </a:bodyPr>
          <a:lstStyle/>
          <a:p>
            <a:pPr algn="ctr" defTabSz="973044" latinLnBrk="0" hangingPunct="0"/>
            <a:endParaRPr lang="ko-KR" altLang="en-US" sz="3600" b="1" dirty="0">
              <a:noFill/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  <a:sym typeface="Helvetica Light"/>
            </a:endParaRPr>
          </a:p>
        </p:txBody>
      </p:sp>
      <p:sp>
        <p:nvSpPr>
          <p:cNvPr id="20" name="텍스트 개체 틀 4">
            <a:extLst>
              <a:ext uri="{FF2B5EF4-FFF2-40B4-BE49-F238E27FC236}">
                <a16:creationId xmlns:a16="http://schemas.microsoft.com/office/drawing/2014/main" id="{0E49C371-AC6B-1391-A934-1DCE815752A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43389" y="7824177"/>
            <a:ext cx="14197491" cy="6879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4614" tIns="84614" rIns="84614" bIns="84614" numCol="1" spcCol="38100" rtlCol="0" anchor="t">
            <a:spAutoFit/>
          </a:bodyPr>
          <a:lstStyle>
            <a:lvl1pPr marL="0" marR="0" indent="0" algn="ctr" defTabSz="973044" rtl="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ko-Kore-KR" altLang="en-US" sz="2800" dirty="0">
                <a:solidFill>
                  <a:schemeClr val="tx2">
                    <a:lumMod val="1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defRPr>
            </a:lvl1pPr>
          </a:lstStyle>
          <a:p>
            <a:pPr lvl="0"/>
            <a:r>
              <a:rPr kumimoji="1" lang="ko-KR" altLang="en-US" dirty="0"/>
              <a:t>프로세스에 관한 설명을 입력하세요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23" name="삼각형 22">
            <a:extLst>
              <a:ext uri="{FF2B5EF4-FFF2-40B4-BE49-F238E27FC236}">
                <a16:creationId xmlns:a16="http://schemas.microsoft.com/office/drawing/2014/main" id="{A63B2B26-B093-991F-640F-BB0AB4F5CD38}"/>
              </a:ext>
            </a:extLst>
          </p:cNvPr>
          <p:cNvSpPr>
            <a:spLocks noChangeAspect="1"/>
          </p:cNvSpPr>
          <p:nvPr userDrawn="1"/>
        </p:nvSpPr>
        <p:spPr>
          <a:xfrm rot="5400000">
            <a:off x="5177269" y="5659281"/>
            <a:ext cx="432000" cy="296564"/>
          </a:xfrm>
          <a:prstGeom prst="triangle">
            <a:avLst/>
          </a:prstGeom>
          <a:solidFill>
            <a:srgbClr val="C6B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F051F0FB-354D-185F-486A-2B9C97CBCAC2}"/>
              </a:ext>
            </a:extLst>
          </p:cNvPr>
          <p:cNvSpPr/>
          <p:nvPr userDrawn="1"/>
        </p:nvSpPr>
        <p:spPr>
          <a:xfrm>
            <a:off x="6260763" y="4059851"/>
            <a:ext cx="3563109" cy="3563109"/>
          </a:xfrm>
          <a:prstGeom prst="ellipse">
            <a:avLst/>
          </a:prstGeom>
          <a:solidFill>
            <a:srgbClr val="C6B3FF"/>
          </a:solidFill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4614" tIns="84614" rIns="84614" bIns="84614" numCol="1" spcCol="38100" rtlCol="0" anchor="ctr">
            <a:noAutofit/>
          </a:bodyPr>
          <a:lstStyle/>
          <a:p>
            <a:pPr algn="ctr" defTabSz="973044" latinLnBrk="0" hangingPunct="0"/>
            <a:endParaRPr lang="ko-KR" altLang="en-US" sz="3600" b="1" dirty="0">
              <a:noFill/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  <a:sym typeface="Helvetica Light"/>
            </a:endParaRPr>
          </a:p>
        </p:txBody>
      </p:sp>
      <p:sp>
        <p:nvSpPr>
          <p:cNvPr id="31" name="삼각형 30">
            <a:extLst>
              <a:ext uri="{FF2B5EF4-FFF2-40B4-BE49-F238E27FC236}">
                <a16:creationId xmlns:a16="http://schemas.microsoft.com/office/drawing/2014/main" id="{549A64B0-FED7-1D03-6B26-1F8255B5B50C}"/>
              </a:ext>
            </a:extLst>
          </p:cNvPr>
          <p:cNvSpPr>
            <a:spLocks noChangeAspect="1"/>
          </p:cNvSpPr>
          <p:nvPr userDrawn="1"/>
        </p:nvSpPr>
        <p:spPr>
          <a:xfrm rot="5400000">
            <a:off x="10475366" y="5659281"/>
            <a:ext cx="432000" cy="296564"/>
          </a:xfrm>
          <a:prstGeom prst="triangle">
            <a:avLst/>
          </a:prstGeom>
          <a:solidFill>
            <a:srgbClr val="C6B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B6E6A91D-0102-5247-B4FC-01C460B3E0A4}"/>
              </a:ext>
            </a:extLst>
          </p:cNvPr>
          <p:cNvSpPr/>
          <p:nvPr userDrawn="1"/>
        </p:nvSpPr>
        <p:spPr>
          <a:xfrm>
            <a:off x="11577771" y="4059851"/>
            <a:ext cx="3563109" cy="3563109"/>
          </a:xfrm>
          <a:prstGeom prst="ellipse">
            <a:avLst/>
          </a:prstGeom>
          <a:solidFill>
            <a:srgbClr val="C6B3FF"/>
          </a:solidFill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4614" tIns="84614" rIns="84614" bIns="84614" numCol="1" spcCol="38100" rtlCol="0" anchor="ctr">
            <a:noAutofit/>
          </a:bodyPr>
          <a:lstStyle/>
          <a:p>
            <a:pPr algn="ctr" defTabSz="973044" latinLnBrk="0" hangingPunct="0"/>
            <a:endParaRPr lang="ko-KR" altLang="en-US" sz="3600" b="1" dirty="0">
              <a:noFill/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  <a:sym typeface="Helvetica Light"/>
            </a:endParaRPr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2DB74AF2-D164-3F89-7DC0-752FFBC6041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065368" y="4179102"/>
            <a:ext cx="3208804" cy="320880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600" b="1" i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defRPr>
            </a:lvl1pPr>
          </a:lstStyle>
          <a:p>
            <a:pPr lvl="0"/>
            <a:r>
              <a:rPr kumimoji="1" lang="ko-Kore-KR" altLang="en-US" dirty="0"/>
              <a:t>키워드</a:t>
            </a:r>
          </a:p>
        </p:txBody>
      </p:sp>
      <p:sp>
        <p:nvSpPr>
          <p:cNvPr id="40" name="텍스트 개체 틀 10">
            <a:extLst>
              <a:ext uri="{FF2B5EF4-FFF2-40B4-BE49-F238E27FC236}">
                <a16:creationId xmlns:a16="http://schemas.microsoft.com/office/drawing/2014/main" id="{739B01A7-D3C3-8A33-CFEF-4EC41D0B50E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1697022" y="4179102"/>
            <a:ext cx="3208804" cy="320880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600" b="1" i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defRPr>
            </a:lvl1pPr>
          </a:lstStyle>
          <a:p>
            <a:pPr lvl="0"/>
            <a:r>
              <a:rPr kumimoji="1" lang="ko-Kore-KR" altLang="en-US" dirty="0"/>
              <a:t>키워드</a:t>
            </a:r>
          </a:p>
        </p:txBody>
      </p:sp>
      <p:sp>
        <p:nvSpPr>
          <p:cNvPr id="41" name="텍스트 개체 틀 10">
            <a:extLst>
              <a:ext uri="{FF2B5EF4-FFF2-40B4-BE49-F238E27FC236}">
                <a16:creationId xmlns:a16="http://schemas.microsoft.com/office/drawing/2014/main" id="{4D2996FA-69C9-3FD5-9434-21C49145879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432874" y="4179102"/>
            <a:ext cx="3208804" cy="320880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600" b="1" i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defRPr>
            </a:lvl1pPr>
          </a:lstStyle>
          <a:p>
            <a:pPr lvl="0"/>
            <a:r>
              <a:rPr kumimoji="1" lang="ko-Kore-KR" altLang="en-US" dirty="0"/>
              <a:t>키워드</a:t>
            </a:r>
          </a:p>
        </p:txBody>
      </p:sp>
      <p:sp>
        <p:nvSpPr>
          <p:cNvPr id="24" name="텍스트 개체 틀 7">
            <a:extLst>
              <a:ext uri="{FF2B5EF4-FFF2-40B4-BE49-F238E27FC236}">
                <a16:creationId xmlns:a16="http://schemas.microsoft.com/office/drawing/2014/main" id="{16BDF7FA-A60D-0588-D12B-C2B3ABA167E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6214725" y="2904073"/>
            <a:ext cx="3683000" cy="806516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 i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defRPr>
            </a:lvl1pPr>
          </a:lstStyle>
          <a:p>
            <a:pPr lvl="0"/>
            <a:r>
              <a:rPr kumimoji="1" lang="ko-Kore-KR" altLang="en-US" dirty="0"/>
              <a:t>용어</a:t>
            </a:r>
          </a:p>
        </p:txBody>
      </p:sp>
      <p:sp>
        <p:nvSpPr>
          <p:cNvPr id="25" name="텍스트 개체 틀 7">
            <a:extLst>
              <a:ext uri="{FF2B5EF4-FFF2-40B4-BE49-F238E27FC236}">
                <a16:creationId xmlns:a16="http://schemas.microsoft.com/office/drawing/2014/main" id="{56650585-3445-A4A9-C8FA-641F974248C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6214725" y="3863630"/>
            <a:ext cx="3683000" cy="336291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2000" b="0" i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ko-Kore-KR" altLang="en-US" dirty="0"/>
              <a:t>용어에</a:t>
            </a:r>
            <a:r>
              <a:rPr kumimoji="1" lang="ko-KR" altLang="en-US" dirty="0"/>
              <a:t> 대한 설명을 적어주세요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26" name="슬라이드 번호 개체 틀 20">
            <a:extLst>
              <a:ext uri="{FF2B5EF4-FFF2-40B4-BE49-F238E27FC236}">
                <a16:creationId xmlns:a16="http://schemas.microsoft.com/office/drawing/2014/main" id="{517308E2-46BB-E8D0-D4C4-32380B07D90B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558795" y="10607364"/>
            <a:ext cx="4569143" cy="608542"/>
          </a:xfrm>
        </p:spPr>
        <p:txBody>
          <a:bodyPr/>
          <a:lstStyle>
            <a:lvl1pPr>
              <a:defRPr sz="2400"/>
            </a:lvl1pPr>
          </a:lstStyle>
          <a:p>
            <a:fld id="{F836E928-431D-4CFA-A0D8-446B24F9C13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073478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타원 23">
            <a:extLst>
              <a:ext uri="{FF2B5EF4-FFF2-40B4-BE49-F238E27FC236}">
                <a16:creationId xmlns:a16="http://schemas.microsoft.com/office/drawing/2014/main" id="{79C56679-55FA-5B57-BA65-9B5E893A2445}"/>
              </a:ext>
            </a:extLst>
          </p:cNvPr>
          <p:cNvSpPr/>
          <p:nvPr userDrawn="1"/>
        </p:nvSpPr>
        <p:spPr>
          <a:xfrm>
            <a:off x="8797768" y="4644734"/>
            <a:ext cx="2416105" cy="2416105"/>
          </a:xfrm>
          <a:prstGeom prst="ellipse">
            <a:avLst/>
          </a:prstGeom>
          <a:solidFill>
            <a:srgbClr val="C6B3FF"/>
          </a:solidFill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4614" tIns="84614" rIns="84614" bIns="84614" numCol="1" spcCol="38100" rtlCol="0" anchor="ctr">
            <a:noAutofit/>
          </a:bodyPr>
          <a:lstStyle/>
          <a:p>
            <a:pPr algn="ctr" defTabSz="973044" latinLnBrk="0" hangingPunct="0"/>
            <a:endParaRPr lang="ko-KR" altLang="en-US" sz="3600" b="1" dirty="0">
              <a:noFill/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  <a:sym typeface="Helvetica Light"/>
            </a:endParaRPr>
          </a:p>
        </p:txBody>
      </p:sp>
      <p:sp>
        <p:nvSpPr>
          <p:cNvPr id="25" name="텍스트 개체 틀 10">
            <a:extLst>
              <a:ext uri="{FF2B5EF4-FFF2-40B4-BE49-F238E27FC236}">
                <a16:creationId xmlns:a16="http://schemas.microsoft.com/office/drawing/2014/main" id="{ECA8B3C2-E461-F2CA-4BC4-555FAC9D1A3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939845" y="4764860"/>
            <a:ext cx="2175855" cy="217585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600" b="1" i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defRPr>
            </a:lvl1pPr>
          </a:lstStyle>
          <a:p>
            <a:pPr lvl="0"/>
            <a:r>
              <a:rPr kumimoji="1" lang="ko-Kore-KR" altLang="en-US" dirty="0"/>
              <a:t>키워드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27F548B-6D98-A52B-CFB4-D7AECC83958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0307300" cy="1363490"/>
          </a:xfrm>
          <a:prstGeom prst="rect">
            <a:avLst/>
          </a:prstGeom>
        </p:spPr>
      </p:pic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id="{28544195-A2F1-4F3D-A164-116A5927CF2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7138" y="383955"/>
            <a:ext cx="15922784" cy="6668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400">
                <a:solidFill>
                  <a:srgbClr val="230054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defRPr>
            </a:lvl1pPr>
          </a:lstStyle>
          <a:p>
            <a:pPr lvl="0"/>
            <a:r>
              <a:rPr lang="en-US" altLang="ko-KR" dirty="0"/>
              <a:t>01_</a:t>
            </a:r>
            <a:r>
              <a:rPr lang="ko-KR" altLang="en-US" dirty="0"/>
              <a:t>챕터 제목을 입력하세요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4" name="텍스트 개체 틀 12">
            <a:extLst>
              <a:ext uri="{FF2B5EF4-FFF2-40B4-BE49-F238E27FC236}">
                <a16:creationId xmlns:a16="http://schemas.microsoft.com/office/drawing/2014/main" id="{5982DC73-80CD-4633-A59B-9F80AF60C18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76445" y="2127998"/>
            <a:ext cx="13764440" cy="6668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997">
                <a:solidFill>
                  <a:srgbClr val="230054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defRPr>
            </a:lvl1pPr>
          </a:lstStyle>
          <a:p>
            <a:pPr lvl="0"/>
            <a:r>
              <a:rPr lang="ko-KR" altLang="en-US" dirty="0"/>
              <a:t>주제를 입력하세요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E2DA38B-0597-4342-B384-BC86A5A734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804263" y="7731126"/>
            <a:ext cx="4503037" cy="369887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36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defRPr>
            </a:lvl1pPr>
          </a:lstStyle>
          <a:p>
            <a:pPr lvl="0"/>
            <a:r>
              <a:rPr lang="ko-KR" altLang="en-US" dirty="0"/>
              <a:t>해당영역은 비워주세요</a:t>
            </a:r>
            <a:r>
              <a:rPr lang="en-US" altLang="ko-KR" dirty="0"/>
              <a:t>.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63D7AAD-0486-C01C-661D-37F10C5FAE8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8196" y="2207846"/>
            <a:ext cx="427790" cy="4064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7191FD7-5709-22EE-3F49-35B096649FA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605" y="2238839"/>
            <a:ext cx="460800" cy="460800"/>
          </a:xfrm>
          <a:prstGeom prst="rect">
            <a:avLst/>
          </a:prstGeom>
        </p:spPr>
      </p:pic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B99663B1-4AE3-3396-D13C-D8A4EDFE2202}"/>
              </a:ext>
            </a:extLst>
          </p:cNvPr>
          <p:cNvCxnSpPr/>
          <p:nvPr userDrawn="1"/>
        </p:nvCxnSpPr>
        <p:spPr>
          <a:xfrm>
            <a:off x="15804263" y="2198701"/>
            <a:ext cx="0" cy="8388000"/>
          </a:xfrm>
          <a:prstGeom prst="line">
            <a:avLst/>
          </a:prstGeom>
          <a:ln w="15875">
            <a:solidFill>
              <a:srgbClr val="CCCC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id="{825FEF20-F6AB-B7D9-DC3A-3D1A447D292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625986" y="2161836"/>
            <a:ext cx="1609736" cy="50783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buNone/>
              <a:defRPr sz="3000" b="1" i="0">
                <a:solidFill>
                  <a:srgbClr val="230054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defRPr>
            </a:lvl1pPr>
          </a:lstStyle>
          <a:p>
            <a:pPr lvl="0"/>
            <a:r>
              <a:rPr kumimoji="1" lang="ko-Kore-KR" altLang="en-US" dirty="0"/>
              <a:t>용어</a:t>
            </a:r>
            <a:r>
              <a:rPr kumimoji="1" lang="ko-KR" altLang="en-US" dirty="0"/>
              <a:t> 해설</a:t>
            </a:r>
            <a:endParaRPr kumimoji="1" lang="ko-Kore-KR" altLang="en-US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D53A41D6-A87F-889E-2FE7-0CDC03680C1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65256" y="503198"/>
            <a:ext cx="2664242" cy="355707"/>
          </a:xfrm>
          <a:prstGeom prst="rect">
            <a:avLst/>
          </a:prstGeom>
        </p:spPr>
      </p:pic>
      <p:sp>
        <p:nvSpPr>
          <p:cNvPr id="18" name="타원 17">
            <a:extLst>
              <a:ext uri="{FF2B5EF4-FFF2-40B4-BE49-F238E27FC236}">
                <a16:creationId xmlns:a16="http://schemas.microsoft.com/office/drawing/2014/main" id="{3DDF81F7-60A3-0373-4CED-1E1AF8750200}"/>
              </a:ext>
            </a:extLst>
          </p:cNvPr>
          <p:cNvSpPr/>
          <p:nvPr userDrawn="1"/>
        </p:nvSpPr>
        <p:spPr>
          <a:xfrm>
            <a:off x="943756" y="4651604"/>
            <a:ext cx="2416105" cy="2416105"/>
          </a:xfrm>
          <a:prstGeom prst="ellipse">
            <a:avLst/>
          </a:prstGeom>
          <a:solidFill>
            <a:srgbClr val="C6B3FF"/>
          </a:solidFill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4614" tIns="84614" rIns="84614" bIns="84614" numCol="1" spcCol="38100" rtlCol="0" anchor="ctr">
            <a:noAutofit/>
          </a:bodyPr>
          <a:lstStyle/>
          <a:p>
            <a:pPr algn="ctr" defTabSz="973044" latinLnBrk="0" hangingPunct="0"/>
            <a:endParaRPr lang="ko-KR" altLang="en-US" sz="3600" b="1" dirty="0">
              <a:noFill/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  <a:sym typeface="Helvetica Light"/>
            </a:endParaRPr>
          </a:p>
        </p:txBody>
      </p:sp>
      <p:sp>
        <p:nvSpPr>
          <p:cNvPr id="20" name="텍스트 개체 틀 4">
            <a:extLst>
              <a:ext uri="{FF2B5EF4-FFF2-40B4-BE49-F238E27FC236}">
                <a16:creationId xmlns:a16="http://schemas.microsoft.com/office/drawing/2014/main" id="{0E49C371-AC6B-1391-A934-1DCE815752A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43389" y="7687777"/>
            <a:ext cx="14197491" cy="6879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4614" tIns="84614" rIns="84614" bIns="84614" numCol="1" spcCol="38100" rtlCol="0" anchor="t">
            <a:spAutoFit/>
          </a:bodyPr>
          <a:lstStyle>
            <a:lvl1pPr marL="0" marR="0" indent="0" algn="ctr" defTabSz="973044" rtl="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ko-Kore-KR" altLang="en-US" sz="2800" dirty="0">
                <a:solidFill>
                  <a:schemeClr val="tx2">
                    <a:lumMod val="1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defRPr>
            </a:lvl1pPr>
          </a:lstStyle>
          <a:p>
            <a:pPr lvl="0"/>
            <a:r>
              <a:rPr kumimoji="1" lang="ko-KR" altLang="en-US" dirty="0"/>
              <a:t>프로세스에 관한 설명을 입력하세요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23" name="삼각형 22">
            <a:extLst>
              <a:ext uri="{FF2B5EF4-FFF2-40B4-BE49-F238E27FC236}">
                <a16:creationId xmlns:a16="http://schemas.microsoft.com/office/drawing/2014/main" id="{A63B2B26-B093-991F-640F-BB0AB4F5CD38}"/>
              </a:ext>
            </a:extLst>
          </p:cNvPr>
          <p:cNvSpPr>
            <a:spLocks noChangeAspect="1"/>
          </p:cNvSpPr>
          <p:nvPr userDrawn="1"/>
        </p:nvSpPr>
        <p:spPr>
          <a:xfrm rot="5400000">
            <a:off x="3899311" y="5722369"/>
            <a:ext cx="432000" cy="296564"/>
          </a:xfrm>
          <a:prstGeom prst="triangle">
            <a:avLst/>
          </a:prstGeom>
          <a:solidFill>
            <a:srgbClr val="C6B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F051F0FB-354D-185F-486A-2B9C97CBCAC2}"/>
              </a:ext>
            </a:extLst>
          </p:cNvPr>
          <p:cNvSpPr/>
          <p:nvPr userDrawn="1"/>
        </p:nvSpPr>
        <p:spPr>
          <a:xfrm>
            <a:off x="4870762" y="4663676"/>
            <a:ext cx="2416105" cy="2416105"/>
          </a:xfrm>
          <a:prstGeom prst="ellipse">
            <a:avLst/>
          </a:prstGeom>
          <a:solidFill>
            <a:srgbClr val="C6B3FF"/>
          </a:solidFill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4614" tIns="84614" rIns="84614" bIns="84614" numCol="1" spcCol="38100" rtlCol="0" anchor="ctr">
            <a:noAutofit/>
          </a:bodyPr>
          <a:lstStyle/>
          <a:p>
            <a:pPr algn="ctr" defTabSz="973044" latinLnBrk="0" hangingPunct="0"/>
            <a:endParaRPr lang="ko-KR" altLang="en-US" sz="3600" b="1" dirty="0">
              <a:noFill/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  <a:sym typeface="Helvetica Light"/>
            </a:endParaRPr>
          </a:p>
        </p:txBody>
      </p:sp>
      <p:sp>
        <p:nvSpPr>
          <p:cNvPr id="31" name="삼각형 30">
            <a:extLst>
              <a:ext uri="{FF2B5EF4-FFF2-40B4-BE49-F238E27FC236}">
                <a16:creationId xmlns:a16="http://schemas.microsoft.com/office/drawing/2014/main" id="{549A64B0-FED7-1D03-6B26-1F8255B5B50C}"/>
              </a:ext>
            </a:extLst>
          </p:cNvPr>
          <p:cNvSpPr>
            <a:spLocks noChangeAspect="1"/>
          </p:cNvSpPr>
          <p:nvPr userDrawn="1"/>
        </p:nvSpPr>
        <p:spPr>
          <a:xfrm rot="5400000">
            <a:off x="11806304" y="5698365"/>
            <a:ext cx="432000" cy="296564"/>
          </a:xfrm>
          <a:prstGeom prst="triangle">
            <a:avLst/>
          </a:prstGeom>
          <a:solidFill>
            <a:srgbClr val="C6B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B6E6A91D-0102-5247-B4FC-01C460B3E0A4}"/>
              </a:ext>
            </a:extLst>
          </p:cNvPr>
          <p:cNvSpPr/>
          <p:nvPr userDrawn="1"/>
        </p:nvSpPr>
        <p:spPr>
          <a:xfrm>
            <a:off x="12724775" y="4651604"/>
            <a:ext cx="2416105" cy="2416105"/>
          </a:xfrm>
          <a:prstGeom prst="ellipse">
            <a:avLst/>
          </a:prstGeom>
          <a:solidFill>
            <a:srgbClr val="C6B3FF"/>
          </a:solidFill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4614" tIns="84614" rIns="84614" bIns="84614" numCol="1" spcCol="38100" rtlCol="0" anchor="ctr">
            <a:noAutofit/>
          </a:bodyPr>
          <a:lstStyle/>
          <a:p>
            <a:pPr algn="ctr" defTabSz="973044" latinLnBrk="0" hangingPunct="0"/>
            <a:endParaRPr lang="ko-KR" altLang="en-US" sz="3600" b="1" dirty="0">
              <a:noFill/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  <a:sym typeface="Helvetica Light"/>
            </a:endParaRPr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2DB74AF2-D164-3F89-7DC0-752FFBC6041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065368" y="4770855"/>
            <a:ext cx="2175855" cy="217585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600" b="1" i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defRPr>
            </a:lvl1pPr>
          </a:lstStyle>
          <a:p>
            <a:pPr lvl="0"/>
            <a:r>
              <a:rPr kumimoji="1" lang="ko-Kore-KR" altLang="en-US" dirty="0"/>
              <a:t>키워드</a:t>
            </a:r>
          </a:p>
        </p:txBody>
      </p:sp>
      <p:sp>
        <p:nvSpPr>
          <p:cNvPr id="40" name="텍스트 개체 틀 10">
            <a:extLst>
              <a:ext uri="{FF2B5EF4-FFF2-40B4-BE49-F238E27FC236}">
                <a16:creationId xmlns:a16="http://schemas.microsoft.com/office/drawing/2014/main" id="{739B01A7-D3C3-8A33-CFEF-4EC41D0B50E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2844026" y="4770855"/>
            <a:ext cx="2175855" cy="217585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600" b="1" i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defRPr>
            </a:lvl1pPr>
          </a:lstStyle>
          <a:p>
            <a:pPr lvl="0"/>
            <a:r>
              <a:rPr kumimoji="1" lang="ko-Kore-KR" altLang="en-US" dirty="0"/>
              <a:t>키워드</a:t>
            </a:r>
          </a:p>
        </p:txBody>
      </p:sp>
      <p:sp>
        <p:nvSpPr>
          <p:cNvPr id="41" name="텍스트 개체 틀 10">
            <a:extLst>
              <a:ext uri="{FF2B5EF4-FFF2-40B4-BE49-F238E27FC236}">
                <a16:creationId xmlns:a16="http://schemas.microsoft.com/office/drawing/2014/main" id="{4D2996FA-69C9-3FD5-9434-21C49145879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996896" y="4770855"/>
            <a:ext cx="2175855" cy="217585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600" b="1" i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defRPr>
            </a:lvl1pPr>
          </a:lstStyle>
          <a:p>
            <a:pPr lvl="0"/>
            <a:r>
              <a:rPr kumimoji="1" lang="ko-Kore-KR" altLang="en-US" dirty="0"/>
              <a:t>키워드</a:t>
            </a:r>
          </a:p>
        </p:txBody>
      </p:sp>
      <p:sp>
        <p:nvSpPr>
          <p:cNvPr id="26" name="삼각형 25">
            <a:extLst>
              <a:ext uri="{FF2B5EF4-FFF2-40B4-BE49-F238E27FC236}">
                <a16:creationId xmlns:a16="http://schemas.microsoft.com/office/drawing/2014/main" id="{E8C21C0D-1944-A857-D22D-07D9C6FEE8B2}"/>
              </a:ext>
            </a:extLst>
          </p:cNvPr>
          <p:cNvSpPr>
            <a:spLocks noChangeAspect="1"/>
          </p:cNvSpPr>
          <p:nvPr userDrawn="1"/>
        </p:nvSpPr>
        <p:spPr>
          <a:xfrm rot="5400000">
            <a:off x="7875405" y="5698365"/>
            <a:ext cx="432000" cy="296564"/>
          </a:xfrm>
          <a:prstGeom prst="triangle">
            <a:avLst/>
          </a:prstGeom>
          <a:solidFill>
            <a:srgbClr val="C6B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7" name="텍스트 개체 틀 7">
            <a:extLst>
              <a:ext uri="{FF2B5EF4-FFF2-40B4-BE49-F238E27FC236}">
                <a16:creationId xmlns:a16="http://schemas.microsoft.com/office/drawing/2014/main" id="{5A24F367-0424-96F6-548B-A28175B1861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6214725" y="2904073"/>
            <a:ext cx="3683000" cy="806516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 i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defRPr>
            </a:lvl1pPr>
          </a:lstStyle>
          <a:p>
            <a:pPr lvl="0"/>
            <a:r>
              <a:rPr kumimoji="1" lang="ko-Kore-KR" altLang="en-US" dirty="0"/>
              <a:t>용어</a:t>
            </a:r>
          </a:p>
        </p:txBody>
      </p:sp>
      <p:sp>
        <p:nvSpPr>
          <p:cNvPr id="28" name="텍스트 개체 틀 7">
            <a:extLst>
              <a:ext uri="{FF2B5EF4-FFF2-40B4-BE49-F238E27FC236}">
                <a16:creationId xmlns:a16="http://schemas.microsoft.com/office/drawing/2014/main" id="{5EDED1D0-19D5-561A-5EA4-287B2E55A9E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6214725" y="3863630"/>
            <a:ext cx="3683000" cy="336291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2000" b="0" i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ko-Kore-KR" altLang="en-US" dirty="0"/>
              <a:t>용어에</a:t>
            </a:r>
            <a:r>
              <a:rPr kumimoji="1" lang="ko-KR" altLang="en-US" dirty="0"/>
              <a:t> 대한 설명을 적어주세요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29" name="슬라이드 번호 개체 틀 20">
            <a:extLst>
              <a:ext uri="{FF2B5EF4-FFF2-40B4-BE49-F238E27FC236}">
                <a16:creationId xmlns:a16="http://schemas.microsoft.com/office/drawing/2014/main" id="{DCDB4D59-D47C-914D-D662-A7252DEAC3D6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558795" y="10607364"/>
            <a:ext cx="4569143" cy="608542"/>
          </a:xfrm>
        </p:spPr>
        <p:txBody>
          <a:bodyPr/>
          <a:lstStyle>
            <a:lvl1pPr>
              <a:defRPr sz="2400"/>
            </a:lvl1pPr>
          </a:lstStyle>
          <a:p>
            <a:fld id="{F836E928-431D-4CFA-A0D8-446B24F9C13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333919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27F548B-6D98-A52B-CFB4-D7AECC83958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0307300" cy="1363490"/>
          </a:xfrm>
          <a:prstGeom prst="rect">
            <a:avLst/>
          </a:prstGeom>
        </p:spPr>
      </p:pic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id="{28544195-A2F1-4F3D-A164-116A5927CF2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7138" y="383955"/>
            <a:ext cx="15922784" cy="6668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400">
                <a:solidFill>
                  <a:srgbClr val="230054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defRPr>
            </a:lvl1pPr>
          </a:lstStyle>
          <a:p>
            <a:pPr lvl="0"/>
            <a:r>
              <a:rPr lang="en-US" altLang="ko-KR" dirty="0"/>
              <a:t>01_</a:t>
            </a:r>
            <a:r>
              <a:rPr lang="ko-KR" altLang="en-US" dirty="0"/>
              <a:t>챕터 제목을 입력하세요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4" name="텍스트 개체 틀 12">
            <a:extLst>
              <a:ext uri="{FF2B5EF4-FFF2-40B4-BE49-F238E27FC236}">
                <a16:creationId xmlns:a16="http://schemas.microsoft.com/office/drawing/2014/main" id="{5982DC73-80CD-4633-A59B-9F80AF60C18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76445" y="2127998"/>
            <a:ext cx="13764440" cy="6668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997">
                <a:solidFill>
                  <a:srgbClr val="230054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defRPr>
            </a:lvl1pPr>
          </a:lstStyle>
          <a:p>
            <a:pPr lvl="0"/>
            <a:r>
              <a:rPr lang="ko-KR" altLang="en-US" dirty="0"/>
              <a:t>주제를 입력하세요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E2DA38B-0597-4342-B384-BC86A5A734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804263" y="7731126"/>
            <a:ext cx="4503037" cy="369887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36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defRPr>
            </a:lvl1pPr>
          </a:lstStyle>
          <a:p>
            <a:pPr lvl="0"/>
            <a:r>
              <a:rPr lang="ko-KR" altLang="en-US" dirty="0"/>
              <a:t>해당영역은 비워주세요</a:t>
            </a:r>
            <a:r>
              <a:rPr lang="en-US" altLang="ko-KR" dirty="0"/>
              <a:t>.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63D7AAD-0486-C01C-661D-37F10C5FAE8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8196" y="2207846"/>
            <a:ext cx="427790" cy="4064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7191FD7-5709-22EE-3F49-35B096649FA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605" y="2238839"/>
            <a:ext cx="460800" cy="460800"/>
          </a:xfrm>
          <a:prstGeom prst="rect">
            <a:avLst/>
          </a:prstGeom>
        </p:spPr>
      </p:pic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B99663B1-4AE3-3396-D13C-D8A4EDFE2202}"/>
              </a:ext>
            </a:extLst>
          </p:cNvPr>
          <p:cNvCxnSpPr/>
          <p:nvPr userDrawn="1"/>
        </p:nvCxnSpPr>
        <p:spPr>
          <a:xfrm>
            <a:off x="15804263" y="2198701"/>
            <a:ext cx="0" cy="8388000"/>
          </a:xfrm>
          <a:prstGeom prst="line">
            <a:avLst/>
          </a:prstGeom>
          <a:ln w="15875">
            <a:solidFill>
              <a:srgbClr val="CCCC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id="{825FEF20-F6AB-B7D9-DC3A-3D1A447D292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625986" y="2161836"/>
            <a:ext cx="1609736" cy="50783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buNone/>
              <a:defRPr sz="3000" b="1" i="0">
                <a:solidFill>
                  <a:srgbClr val="230054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defRPr>
            </a:lvl1pPr>
          </a:lstStyle>
          <a:p>
            <a:pPr lvl="0"/>
            <a:r>
              <a:rPr kumimoji="1" lang="ko-Kore-KR" altLang="en-US" dirty="0"/>
              <a:t>용어</a:t>
            </a:r>
            <a:r>
              <a:rPr kumimoji="1" lang="ko-KR" altLang="en-US" dirty="0"/>
              <a:t> 해설</a:t>
            </a:r>
            <a:endParaRPr kumimoji="1" lang="ko-Kore-KR" altLang="en-US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D53A41D6-A87F-889E-2FE7-0CDC03680C1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65256" y="503198"/>
            <a:ext cx="2664242" cy="355707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6219D418-EF0B-3611-052A-1BE4914344D4}"/>
              </a:ext>
            </a:extLst>
          </p:cNvPr>
          <p:cNvSpPr/>
          <p:nvPr userDrawn="1"/>
        </p:nvSpPr>
        <p:spPr>
          <a:xfrm>
            <a:off x="1274618" y="3629891"/>
            <a:ext cx="3847404" cy="1565564"/>
          </a:xfrm>
          <a:prstGeom prst="rect">
            <a:avLst/>
          </a:prstGeom>
          <a:solidFill>
            <a:srgbClr val="C6B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3200" b="1" dirty="0">
              <a:noFill/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22" name="텍스트 개체 틀 4">
            <a:extLst>
              <a:ext uri="{FF2B5EF4-FFF2-40B4-BE49-F238E27FC236}">
                <a16:creationId xmlns:a16="http://schemas.microsoft.com/office/drawing/2014/main" id="{91546288-7A01-FE31-A663-B619B73A7FA6}"/>
              </a:ext>
            </a:extLst>
          </p:cNvPr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1274619" y="5527963"/>
            <a:ext cx="3847676" cy="45304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>
            <a:noAutofit/>
          </a:bodyPr>
          <a:lstStyle>
            <a:lvl1pPr marL="457200" marR="0" indent="-45720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1" lang="ko-Kore-KR" altLang="en-US" sz="2600" b="0" i="0" dirty="0" smtClean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marL="457200" marR="0" lvl="0" indent="-45720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ko-Kore-KR" altLang="en-US" dirty="0"/>
              <a:t>내용을</a:t>
            </a:r>
            <a:r>
              <a:rPr kumimoji="1" lang="ko-KR" altLang="en-US" dirty="0"/>
              <a:t> 입력해주세요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06CF661-629D-9F40-1798-96DC2F6AB4AF}"/>
              </a:ext>
            </a:extLst>
          </p:cNvPr>
          <p:cNvSpPr/>
          <p:nvPr userDrawn="1"/>
        </p:nvSpPr>
        <p:spPr>
          <a:xfrm>
            <a:off x="6283409" y="3629891"/>
            <a:ext cx="3848044" cy="1565564"/>
          </a:xfrm>
          <a:prstGeom prst="rect">
            <a:avLst/>
          </a:prstGeom>
          <a:solidFill>
            <a:srgbClr val="C6B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3200" b="1" dirty="0">
              <a:noFill/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27" name="텍스트 개체 틀 4">
            <a:extLst>
              <a:ext uri="{FF2B5EF4-FFF2-40B4-BE49-F238E27FC236}">
                <a16:creationId xmlns:a16="http://schemas.microsoft.com/office/drawing/2014/main" id="{39A6FA0A-5056-BFB2-FFBA-A4A2DE728FE4}"/>
              </a:ext>
            </a:extLst>
          </p:cNvPr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6282951" y="5527963"/>
            <a:ext cx="3847676" cy="45304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>
            <a:noAutofit/>
          </a:bodyPr>
          <a:lstStyle>
            <a:lvl1pPr marL="457200" marR="0" indent="-45720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1" lang="ko-Kore-KR" altLang="en-US" sz="2600" b="0" i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marL="457200" marR="0" lvl="0" indent="-45720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ko-Kore-KR" altLang="en-US" dirty="0"/>
              <a:t>내용을</a:t>
            </a:r>
            <a:r>
              <a:rPr kumimoji="1" lang="ko-KR" altLang="en-US" dirty="0"/>
              <a:t> 입력해주세요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4945A1F-D457-FD0D-5944-BDE1E4F7F70B}"/>
              </a:ext>
            </a:extLst>
          </p:cNvPr>
          <p:cNvSpPr/>
          <p:nvPr userDrawn="1"/>
        </p:nvSpPr>
        <p:spPr>
          <a:xfrm>
            <a:off x="11292841" y="3629891"/>
            <a:ext cx="3848044" cy="1565564"/>
          </a:xfrm>
          <a:prstGeom prst="rect">
            <a:avLst/>
          </a:prstGeom>
          <a:solidFill>
            <a:srgbClr val="C6B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3200" b="1" dirty="0">
              <a:noFill/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32" name="텍스트 개체 틀 4">
            <a:extLst>
              <a:ext uri="{FF2B5EF4-FFF2-40B4-BE49-F238E27FC236}">
                <a16:creationId xmlns:a16="http://schemas.microsoft.com/office/drawing/2014/main" id="{37EE4E6B-9698-F0ED-E606-1C4871BF66A7}"/>
              </a:ext>
            </a:extLst>
          </p:cNvPr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11292752" y="5527963"/>
            <a:ext cx="3847676" cy="45304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>
            <a:noAutofit/>
          </a:bodyPr>
          <a:lstStyle>
            <a:lvl1pPr marL="457200" marR="0" indent="-45720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1" lang="ko-Kore-KR" altLang="en-US" sz="2600" b="0" i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marL="457200" marR="0" lvl="0" indent="-45720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ko-Kore-KR" altLang="en-US" dirty="0"/>
              <a:t>내용을</a:t>
            </a:r>
            <a:r>
              <a:rPr kumimoji="1" lang="ko-KR" altLang="en-US" dirty="0"/>
              <a:t> 입력해주세요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5431F3BB-97AB-8AA2-2F9C-EDB93B066E80}"/>
              </a:ext>
            </a:extLst>
          </p:cNvPr>
          <p:cNvSpPr>
            <a:spLocks noGrp="1"/>
          </p:cNvSpPr>
          <p:nvPr userDrawn="1">
            <p:ph type="body" sz="quarter" idx="32" hasCustomPrompt="1"/>
          </p:nvPr>
        </p:nvSpPr>
        <p:spPr>
          <a:xfrm>
            <a:off x="1274618" y="3629891"/>
            <a:ext cx="3847472" cy="1562400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 b="1" i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defRPr>
            </a:lvl1pPr>
          </a:lstStyle>
          <a:p>
            <a:pPr lvl="0"/>
            <a:r>
              <a:rPr kumimoji="1" lang="en-US" altLang="ko-Kore-KR" dirty="0"/>
              <a:t>1</a:t>
            </a:r>
            <a:r>
              <a:rPr kumimoji="1" lang="ko-KR" altLang="en-US" dirty="0"/>
              <a:t>단계</a:t>
            </a:r>
            <a:endParaRPr kumimoji="1" lang="ko-Kore-KR" altLang="en-US" dirty="0"/>
          </a:p>
        </p:txBody>
      </p:sp>
      <p:sp>
        <p:nvSpPr>
          <p:cNvPr id="41" name="텍스트 개체 틀 7">
            <a:extLst>
              <a:ext uri="{FF2B5EF4-FFF2-40B4-BE49-F238E27FC236}">
                <a16:creationId xmlns:a16="http://schemas.microsoft.com/office/drawing/2014/main" id="{4039F73B-FAAD-A437-6A52-B448E7AEC488}"/>
              </a:ext>
            </a:extLst>
          </p:cNvPr>
          <p:cNvSpPr>
            <a:spLocks noGrp="1"/>
          </p:cNvSpPr>
          <p:nvPr userDrawn="1">
            <p:ph type="body" sz="quarter" idx="34" hasCustomPrompt="1"/>
          </p:nvPr>
        </p:nvSpPr>
        <p:spPr>
          <a:xfrm>
            <a:off x="11292751" y="3629891"/>
            <a:ext cx="3847676" cy="1562400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 b="1" i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defRPr>
            </a:lvl1pPr>
          </a:lstStyle>
          <a:p>
            <a:pPr lvl="0"/>
            <a:r>
              <a:rPr kumimoji="1" lang="en-US" altLang="ko-KR" dirty="0"/>
              <a:t>3</a:t>
            </a:r>
            <a:r>
              <a:rPr kumimoji="1" lang="ko-KR" altLang="en-US" dirty="0"/>
              <a:t>단계</a:t>
            </a:r>
            <a:endParaRPr kumimoji="1" lang="ko-Kore-KR" altLang="en-US" dirty="0"/>
          </a:p>
        </p:txBody>
      </p:sp>
      <p:sp>
        <p:nvSpPr>
          <p:cNvPr id="42" name="텍스트 개체 틀 7">
            <a:extLst>
              <a:ext uri="{FF2B5EF4-FFF2-40B4-BE49-F238E27FC236}">
                <a16:creationId xmlns:a16="http://schemas.microsoft.com/office/drawing/2014/main" id="{08650E01-4158-15FF-81CC-AF1D5DD8ED0B}"/>
              </a:ext>
            </a:extLst>
          </p:cNvPr>
          <p:cNvSpPr>
            <a:spLocks noGrp="1"/>
          </p:cNvSpPr>
          <p:nvPr userDrawn="1">
            <p:ph type="body" sz="quarter" idx="35" hasCustomPrompt="1"/>
          </p:nvPr>
        </p:nvSpPr>
        <p:spPr>
          <a:xfrm>
            <a:off x="6282951" y="3629891"/>
            <a:ext cx="3847677" cy="1562400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 b="1" i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defRPr>
            </a:lvl1pPr>
          </a:lstStyle>
          <a:p>
            <a:pPr lvl="0"/>
            <a:r>
              <a:rPr kumimoji="1" lang="en-US" altLang="ko-KR" dirty="0"/>
              <a:t>2</a:t>
            </a:r>
            <a:r>
              <a:rPr kumimoji="1" lang="ko-KR" altLang="en-US" dirty="0"/>
              <a:t>단계</a:t>
            </a:r>
            <a:endParaRPr kumimoji="1" lang="ko-Kore-KR" altLang="en-US" dirty="0"/>
          </a:p>
        </p:txBody>
      </p:sp>
      <p:sp>
        <p:nvSpPr>
          <p:cNvPr id="33" name="삼각형 32">
            <a:extLst>
              <a:ext uri="{FF2B5EF4-FFF2-40B4-BE49-F238E27FC236}">
                <a16:creationId xmlns:a16="http://schemas.microsoft.com/office/drawing/2014/main" id="{6EDC87AB-FCFA-28E0-BCC8-A2CD2670D12D}"/>
              </a:ext>
            </a:extLst>
          </p:cNvPr>
          <p:cNvSpPr>
            <a:spLocks noChangeAspect="1"/>
          </p:cNvSpPr>
          <p:nvPr userDrawn="1"/>
        </p:nvSpPr>
        <p:spPr>
          <a:xfrm rot="5400000">
            <a:off x="5485889" y="7294259"/>
            <a:ext cx="432000" cy="296564"/>
          </a:xfrm>
          <a:prstGeom prst="triangle">
            <a:avLst/>
          </a:prstGeom>
          <a:solidFill>
            <a:srgbClr val="C6B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5" name="삼각형 34">
            <a:extLst>
              <a:ext uri="{FF2B5EF4-FFF2-40B4-BE49-F238E27FC236}">
                <a16:creationId xmlns:a16="http://schemas.microsoft.com/office/drawing/2014/main" id="{56958117-26BD-605B-8EAE-8EEAD77729E2}"/>
              </a:ext>
            </a:extLst>
          </p:cNvPr>
          <p:cNvSpPr>
            <a:spLocks noChangeAspect="1"/>
          </p:cNvSpPr>
          <p:nvPr userDrawn="1"/>
        </p:nvSpPr>
        <p:spPr>
          <a:xfrm rot="5400000">
            <a:off x="10496300" y="7318821"/>
            <a:ext cx="432000" cy="296564"/>
          </a:xfrm>
          <a:prstGeom prst="triangle">
            <a:avLst/>
          </a:prstGeom>
          <a:solidFill>
            <a:srgbClr val="C6B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5" name="텍스트 개체 틀 7">
            <a:extLst>
              <a:ext uri="{FF2B5EF4-FFF2-40B4-BE49-F238E27FC236}">
                <a16:creationId xmlns:a16="http://schemas.microsoft.com/office/drawing/2014/main" id="{C5A30A93-7F3B-838F-3B0C-3EEFA87CFB3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6214725" y="2904073"/>
            <a:ext cx="3683000" cy="806516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 i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defRPr>
            </a:lvl1pPr>
          </a:lstStyle>
          <a:p>
            <a:pPr lvl="0"/>
            <a:r>
              <a:rPr kumimoji="1" lang="ko-Kore-KR" altLang="en-US" dirty="0"/>
              <a:t>용어</a:t>
            </a:r>
          </a:p>
        </p:txBody>
      </p:sp>
      <p:sp>
        <p:nvSpPr>
          <p:cNvPr id="26" name="텍스트 개체 틀 7">
            <a:extLst>
              <a:ext uri="{FF2B5EF4-FFF2-40B4-BE49-F238E27FC236}">
                <a16:creationId xmlns:a16="http://schemas.microsoft.com/office/drawing/2014/main" id="{E5AACC3B-7FE0-B630-5972-DC3B5BAC30C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6214725" y="3863630"/>
            <a:ext cx="3683000" cy="336291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2000" b="0" i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ko-Kore-KR" altLang="en-US" dirty="0"/>
              <a:t>용어에</a:t>
            </a:r>
            <a:r>
              <a:rPr kumimoji="1" lang="ko-KR" altLang="en-US" dirty="0"/>
              <a:t> 대한 설명을 적어주세요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28" name="슬라이드 번호 개체 틀 20">
            <a:extLst>
              <a:ext uri="{FF2B5EF4-FFF2-40B4-BE49-F238E27FC236}">
                <a16:creationId xmlns:a16="http://schemas.microsoft.com/office/drawing/2014/main" id="{E98CB32D-6E12-D59C-2D84-80B091B3A034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558795" y="10607364"/>
            <a:ext cx="4569143" cy="608542"/>
          </a:xfrm>
        </p:spPr>
        <p:txBody>
          <a:bodyPr/>
          <a:lstStyle>
            <a:lvl1pPr>
              <a:defRPr sz="2400"/>
            </a:lvl1pPr>
          </a:lstStyle>
          <a:p>
            <a:fld id="{F836E928-431D-4CFA-A0D8-446B24F9C13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708941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27F548B-6D98-A52B-CFB4-D7AECC83958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0307300" cy="1363490"/>
          </a:xfrm>
          <a:prstGeom prst="rect">
            <a:avLst/>
          </a:prstGeom>
        </p:spPr>
      </p:pic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id="{28544195-A2F1-4F3D-A164-116A5927CF2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7138" y="383955"/>
            <a:ext cx="15922784" cy="6668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400">
                <a:solidFill>
                  <a:srgbClr val="230054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defRPr>
            </a:lvl1pPr>
          </a:lstStyle>
          <a:p>
            <a:pPr lvl="0"/>
            <a:r>
              <a:rPr lang="en-US" altLang="ko-KR" dirty="0"/>
              <a:t>01_</a:t>
            </a:r>
            <a:r>
              <a:rPr lang="ko-KR" altLang="en-US" dirty="0"/>
              <a:t>챕터 제목을 입력하세요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4" name="텍스트 개체 틀 12">
            <a:extLst>
              <a:ext uri="{FF2B5EF4-FFF2-40B4-BE49-F238E27FC236}">
                <a16:creationId xmlns:a16="http://schemas.microsoft.com/office/drawing/2014/main" id="{5982DC73-80CD-4633-A59B-9F80AF60C18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76445" y="2127998"/>
            <a:ext cx="13764440" cy="6668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997">
                <a:solidFill>
                  <a:srgbClr val="230054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defRPr>
            </a:lvl1pPr>
          </a:lstStyle>
          <a:p>
            <a:pPr lvl="0"/>
            <a:r>
              <a:rPr lang="ko-KR" altLang="en-US" dirty="0"/>
              <a:t>주제를 입력하세요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E2DA38B-0597-4342-B384-BC86A5A734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804263" y="7731126"/>
            <a:ext cx="4503037" cy="369887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36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defRPr>
            </a:lvl1pPr>
          </a:lstStyle>
          <a:p>
            <a:pPr lvl="0"/>
            <a:r>
              <a:rPr lang="ko-KR" altLang="en-US" dirty="0"/>
              <a:t>해당영역은 비워주세요</a:t>
            </a:r>
            <a:r>
              <a:rPr lang="en-US" altLang="ko-KR" dirty="0"/>
              <a:t>.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63D7AAD-0486-C01C-661D-37F10C5FAE8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8196" y="2207846"/>
            <a:ext cx="427790" cy="4064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7191FD7-5709-22EE-3F49-35B096649FA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605" y="2238839"/>
            <a:ext cx="460800" cy="460800"/>
          </a:xfrm>
          <a:prstGeom prst="rect">
            <a:avLst/>
          </a:prstGeom>
        </p:spPr>
      </p:pic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B99663B1-4AE3-3396-D13C-D8A4EDFE2202}"/>
              </a:ext>
            </a:extLst>
          </p:cNvPr>
          <p:cNvCxnSpPr/>
          <p:nvPr userDrawn="1"/>
        </p:nvCxnSpPr>
        <p:spPr>
          <a:xfrm>
            <a:off x="15804263" y="2198701"/>
            <a:ext cx="0" cy="8388000"/>
          </a:xfrm>
          <a:prstGeom prst="line">
            <a:avLst/>
          </a:prstGeom>
          <a:ln w="15875">
            <a:solidFill>
              <a:srgbClr val="CCCC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id="{825FEF20-F6AB-B7D9-DC3A-3D1A447D292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625986" y="2161836"/>
            <a:ext cx="1609736" cy="50783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buNone/>
              <a:defRPr sz="3000" b="1" i="0">
                <a:solidFill>
                  <a:srgbClr val="230054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defRPr>
            </a:lvl1pPr>
          </a:lstStyle>
          <a:p>
            <a:pPr lvl="0"/>
            <a:r>
              <a:rPr kumimoji="1" lang="ko-Kore-KR" altLang="en-US" dirty="0"/>
              <a:t>용어</a:t>
            </a:r>
            <a:r>
              <a:rPr kumimoji="1" lang="ko-KR" altLang="en-US" dirty="0"/>
              <a:t> 해설</a:t>
            </a:r>
            <a:endParaRPr kumimoji="1" lang="ko-Kore-KR" altLang="en-US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D53A41D6-A87F-889E-2FE7-0CDC03680C1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65256" y="503198"/>
            <a:ext cx="2664242" cy="355707"/>
          </a:xfrm>
          <a:prstGeom prst="rect">
            <a:avLst/>
          </a:prstGeom>
        </p:spPr>
      </p:pic>
      <p:sp>
        <p:nvSpPr>
          <p:cNvPr id="25" name="타원 24">
            <a:extLst>
              <a:ext uri="{FF2B5EF4-FFF2-40B4-BE49-F238E27FC236}">
                <a16:creationId xmlns:a16="http://schemas.microsoft.com/office/drawing/2014/main" id="{6635CD91-4B09-4DBD-CB96-39BCB286521F}"/>
              </a:ext>
            </a:extLst>
          </p:cNvPr>
          <p:cNvSpPr/>
          <p:nvPr userDrawn="1"/>
        </p:nvSpPr>
        <p:spPr>
          <a:xfrm>
            <a:off x="11045964" y="4270186"/>
            <a:ext cx="4094922" cy="4094922"/>
          </a:xfrm>
          <a:prstGeom prst="ellipse">
            <a:avLst/>
          </a:prstGeom>
          <a:solidFill>
            <a:srgbClr val="C6B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ko-Kore-KR" altLang="en-US" sz="3200" b="1" dirty="0">
              <a:noFill/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D153584A-77CE-E0B1-6F0E-BF429DCF163D}"/>
              </a:ext>
            </a:extLst>
          </p:cNvPr>
          <p:cNvSpPr/>
          <p:nvPr userDrawn="1"/>
        </p:nvSpPr>
        <p:spPr>
          <a:xfrm>
            <a:off x="6208780" y="4281995"/>
            <a:ext cx="4094922" cy="4094922"/>
          </a:xfrm>
          <a:prstGeom prst="ellipse">
            <a:avLst/>
          </a:prstGeom>
          <a:solidFill>
            <a:srgbClr val="C6B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ko-Kore-KR" altLang="en-US" sz="3200" b="1" dirty="0">
              <a:noFill/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E8EDF9DE-8EA4-9F7B-95BF-C90DAE8EF7D7}"/>
              </a:ext>
            </a:extLst>
          </p:cNvPr>
          <p:cNvSpPr/>
          <p:nvPr userDrawn="1"/>
        </p:nvSpPr>
        <p:spPr>
          <a:xfrm>
            <a:off x="1371599" y="4281995"/>
            <a:ext cx="4094922" cy="4094922"/>
          </a:xfrm>
          <a:prstGeom prst="ellipse">
            <a:avLst/>
          </a:prstGeom>
          <a:solidFill>
            <a:srgbClr val="C6B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ko-Kore-KR" altLang="en-US" sz="3200" b="1" dirty="0">
              <a:noFill/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31" name="텍스트 개체 틀 4">
            <a:extLst>
              <a:ext uri="{FF2B5EF4-FFF2-40B4-BE49-F238E27FC236}">
                <a16:creationId xmlns:a16="http://schemas.microsoft.com/office/drawing/2014/main" id="{F2809F1F-0343-EC4F-4B82-7900A61D420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371598" y="5652950"/>
            <a:ext cx="4094922" cy="864997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b="1" i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defRPr>
            </a:lvl1pPr>
          </a:lstStyle>
          <a:p>
            <a:pPr lvl="0"/>
            <a:r>
              <a:rPr kumimoji="1" lang="ko-KR" altLang="en-US" dirty="0"/>
              <a:t>타이틀</a:t>
            </a:r>
            <a:endParaRPr kumimoji="1" lang="ko-Kore-KR" altLang="en-US" dirty="0"/>
          </a:p>
        </p:txBody>
      </p:sp>
      <p:sp>
        <p:nvSpPr>
          <p:cNvPr id="36" name="텍스트 개체 틀 7">
            <a:extLst>
              <a:ext uri="{FF2B5EF4-FFF2-40B4-BE49-F238E27FC236}">
                <a16:creationId xmlns:a16="http://schemas.microsoft.com/office/drawing/2014/main" id="{343A68B2-46F0-C511-24D1-0F1B345A575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371596" y="6517949"/>
            <a:ext cx="4094922" cy="85890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0" i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ko-KR" altLang="en-US" dirty="0"/>
              <a:t>서브 타이틀</a:t>
            </a:r>
            <a:endParaRPr kumimoji="1" lang="ko-Kore-KR" altLang="en-US" dirty="0"/>
          </a:p>
        </p:txBody>
      </p:sp>
      <p:sp>
        <p:nvSpPr>
          <p:cNvPr id="37" name="텍스트 개체 틀 4">
            <a:extLst>
              <a:ext uri="{FF2B5EF4-FFF2-40B4-BE49-F238E27FC236}">
                <a16:creationId xmlns:a16="http://schemas.microsoft.com/office/drawing/2014/main" id="{703FF78D-35F8-03CD-3553-F04529B44D8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208777" y="5652950"/>
            <a:ext cx="4094922" cy="864997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b="1" i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defRPr>
            </a:lvl1pPr>
          </a:lstStyle>
          <a:p>
            <a:pPr lvl="0"/>
            <a:r>
              <a:rPr kumimoji="1" lang="ko-KR" altLang="en-US" dirty="0"/>
              <a:t>타이틀</a:t>
            </a:r>
            <a:endParaRPr kumimoji="1" lang="ko-Kore-KR" altLang="en-US" dirty="0"/>
          </a:p>
        </p:txBody>
      </p:sp>
      <p:sp>
        <p:nvSpPr>
          <p:cNvPr id="40" name="텍스트 개체 틀 7">
            <a:extLst>
              <a:ext uri="{FF2B5EF4-FFF2-40B4-BE49-F238E27FC236}">
                <a16:creationId xmlns:a16="http://schemas.microsoft.com/office/drawing/2014/main" id="{7F8387FF-C54C-B40B-9F62-A79266A4FEB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08775" y="6517949"/>
            <a:ext cx="4094922" cy="85890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0" i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ko-KR" altLang="en-US" dirty="0"/>
              <a:t>서브 타이틀</a:t>
            </a:r>
            <a:endParaRPr kumimoji="1" lang="ko-Kore-KR" altLang="en-US" dirty="0"/>
          </a:p>
        </p:txBody>
      </p:sp>
      <p:sp>
        <p:nvSpPr>
          <p:cNvPr id="43" name="텍스트 개체 틀 4">
            <a:extLst>
              <a:ext uri="{FF2B5EF4-FFF2-40B4-BE49-F238E27FC236}">
                <a16:creationId xmlns:a16="http://schemas.microsoft.com/office/drawing/2014/main" id="{FA9D2E68-1494-A8C3-1EC9-D5B8B97DC90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1045963" y="5652950"/>
            <a:ext cx="4094922" cy="864997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b="1" i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defRPr>
            </a:lvl1pPr>
          </a:lstStyle>
          <a:p>
            <a:pPr lvl="0"/>
            <a:r>
              <a:rPr kumimoji="1" lang="ko-KR" altLang="en-US" dirty="0"/>
              <a:t>타이틀</a:t>
            </a:r>
            <a:endParaRPr kumimoji="1" lang="ko-Kore-KR" altLang="en-US" dirty="0"/>
          </a:p>
        </p:txBody>
      </p:sp>
      <p:sp>
        <p:nvSpPr>
          <p:cNvPr id="44" name="텍스트 개체 틀 7">
            <a:extLst>
              <a:ext uri="{FF2B5EF4-FFF2-40B4-BE49-F238E27FC236}">
                <a16:creationId xmlns:a16="http://schemas.microsoft.com/office/drawing/2014/main" id="{490917D8-4EAC-B0C6-C68C-74702ECAA4F1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11045961" y="6517949"/>
            <a:ext cx="4094922" cy="85890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0" i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ko-KR" altLang="en-US" dirty="0"/>
              <a:t>서브 타이틀</a:t>
            </a:r>
            <a:endParaRPr kumimoji="1" lang="ko-Kore-KR" altLang="en-US" dirty="0"/>
          </a:p>
        </p:txBody>
      </p:sp>
      <p:sp>
        <p:nvSpPr>
          <p:cNvPr id="23" name="텍스트 개체 틀 7">
            <a:extLst>
              <a:ext uri="{FF2B5EF4-FFF2-40B4-BE49-F238E27FC236}">
                <a16:creationId xmlns:a16="http://schemas.microsoft.com/office/drawing/2014/main" id="{F2F9641F-4681-382E-974E-A3F7ABAD1F0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6214725" y="2904073"/>
            <a:ext cx="3683000" cy="806516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 i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defRPr>
            </a:lvl1pPr>
          </a:lstStyle>
          <a:p>
            <a:pPr lvl="0"/>
            <a:r>
              <a:rPr kumimoji="1" lang="ko-Kore-KR" altLang="en-US" dirty="0"/>
              <a:t>용어</a:t>
            </a:r>
          </a:p>
        </p:txBody>
      </p:sp>
      <p:sp>
        <p:nvSpPr>
          <p:cNvPr id="24" name="텍스트 개체 틀 7">
            <a:extLst>
              <a:ext uri="{FF2B5EF4-FFF2-40B4-BE49-F238E27FC236}">
                <a16:creationId xmlns:a16="http://schemas.microsoft.com/office/drawing/2014/main" id="{D270D1C5-9C76-38FC-3602-791AC575259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6214725" y="3863630"/>
            <a:ext cx="3683000" cy="336291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2000" b="0" i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ko-Kore-KR" altLang="en-US" dirty="0"/>
              <a:t>용어에</a:t>
            </a:r>
            <a:r>
              <a:rPr kumimoji="1" lang="ko-KR" altLang="en-US" dirty="0"/>
              <a:t> 대한 설명을 적어주세요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27" name="슬라이드 번호 개체 틀 20">
            <a:extLst>
              <a:ext uri="{FF2B5EF4-FFF2-40B4-BE49-F238E27FC236}">
                <a16:creationId xmlns:a16="http://schemas.microsoft.com/office/drawing/2014/main" id="{54725AE2-74AD-E901-444B-8F48D8CBB3DF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558795" y="10607364"/>
            <a:ext cx="4569143" cy="608542"/>
          </a:xfrm>
        </p:spPr>
        <p:txBody>
          <a:bodyPr/>
          <a:lstStyle>
            <a:lvl1pPr>
              <a:defRPr sz="2400"/>
            </a:lvl1pPr>
          </a:lstStyle>
          <a:p>
            <a:fld id="{F836E928-431D-4CFA-A0D8-446B24F9C13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16803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27F548B-6D98-A52B-CFB4-D7AECC83958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0307300" cy="1363490"/>
          </a:xfrm>
          <a:prstGeom prst="rect">
            <a:avLst/>
          </a:prstGeom>
        </p:spPr>
      </p:pic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id="{28544195-A2F1-4F3D-A164-116A5927CF2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7138" y="383955"/>
            <a:ext cx="15922784" cy="6668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400">
                <a:solidFill>
                  <a:srgbClr val="230054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defRPr>
            </a:lvl1pPr>
          </a:lstStyle>
          <a:p>
            <a:pPr lvl="0"/>
            <a:r>
              <a:rPr lang="en-US" altLang="ko-KR" dirty="0"/>
              <a:t>01_</a:t>
            </a:r>
            <a:r>
              <a:rPr lang="ko-KR" altLang="en-US" dirty="0"/>
              <a:t>챕터 제목을 입력하세요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4" name="텍스트 개체 틀 12">
            <a:extLst>
              <a:ext uri="{FF2B5EF4-FFF2-40B4-BE49-F238E27FC236}">
                <a16:creationId xmlns:a16="http://schemas.microsoft.com/office/drawing/2014/main" id="{5982DC73-80CD-4633-A59B-9F80AF60C18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76445" y="2127998"/>
            <a:ext cx="17627658" cy="6668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997">
                <a:solidFill>
                  <a:srgbClr val="230054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defRPr>
            </a:lvl1pPr>
          </a:lstStyle>
          <a:p>
            <a:pPr lvl="0"/>
            <a:r>
              <a:rPr lang="ko-KR" altLang="en-US" dirty="0"/>
              <a:t>주제를 입력하세요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7191FD7-5709-22EE-3F49-35B096649FA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605" y="2238839"/>
            <a:ext cx="460800" cy="4608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D53A41D6-A87F-889E-2FE7-0CDC03680C1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65256" y="503198"/>
            <a:ext cx="2664242" cy="355707"/>
          </a:xfrm>
          <a:prstGeom prst="rect">
            <a:avLst/>
          </a:prstGeom>
        </p:spPr>
      </p:pic>
      <p:sp>
        <p:nvSpPr>
          <p:cNvPr id="35" name="텍스트 개체 틀 4">
            <a:extLst>
              <a:ext uri="{FF2B5EF4-FFF2-40B4-BE49-F238E27FC236}">
                <a16:creationId xmlns:a16="http://schemas.microsoft.com/office/drawing/2014/main" id="{A6611C19-84B3-2D35-5D9C-83F91F06E70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274618" y="3149601"/>
            <a:ext cx="17758064" cy="69087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>
            <a:noAutofit/>
          </a:bodyPr>
          <a:lstStyle>
            <a:lvl1pPr>
              <a:lnSpc>
                <a:spcPct val="120000"/>
              </a:lnSpc>
              <a:spcBef>
                <a:spcPts val="0"/>
              </a:spcBef>
              <a:defRPr kumimoji="1" lang="ko-Kore-KR" altLang="en-US" sz="2400" b="0" i="0" dirty="0" smtClean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marL="457200" lvl="0" indent="-457200" defTabSz="457200">
              <a:lnSpc>
                <a:spcPct val="150000"/>
              </a:lnSpc>
            </a:pPr>
            <a:r>
              <a:rPr kumimoji="1" lang="ko-KR" altLang="en-US" dirty="0"/>
              <a:t>한 줄 설명</a:t>
            </a:r>
            <a:endParaRPr kumimoji="1" lang="en-US" altLang="ko-KR" dirty="0"/>
          </a:p>
          <a:p>
            <a:pPr marL="457200" lvl="0" indent="-457200" defTabSz="457200">
              <a:lnSpc>
                <a:spcPct val="150000"/>
              </a:lnSpc>
            </a:pPr>
            <a:r>
              <a:rPr kumimoji="1" lang="ko-KR" altLang="en-US" dirty="0"/>
              <a:t>한 줄 설명</a:t>
            </a:r>
            <a:endParaRPr kumimoji="1" lang="ko-Kore-KR" altLang="en-US" dirty="0"/>
          </a:p>
          <a:p>
            <a:pPr marL="457200" lvl="0" indent="-457200" defTabSz="457200">
              <a:lnSpc>
                <a:spcPct val="150000"/>
              </a:lnSpc>
            </a:pPr>
            <a:r>
              <a:rPr kumimoji="1" lang="ko-KR" altLang="en-US" dirty="0"/>
              <a:t>한 줄 설명</a:t>
            </a:r>
            <a:endParaRPr kumimoji="1" lang="ko-Kore-KR" altLang="en-US" dirty="0"/>
          </a:p>
          <a:p>
            <a:pPr marL="457200" lvl="0" indent="-457200" defTabSz="457200">
              <a:lnSpc>
                <a:spcPct val="150000"/>
              </a:lnSpc>
            </a:pPr>
            <a:r>
              <a:rPr kumimoji="1" lang="ko-KR" altLang="en-US" dirty="0"/>
              <a:t>한 줄 설명</a:t>
            </a:r>
            <a:endParaRPr kumimoji="1" lang="ko-Kore-KR" altLang="en-US" dirty="0"/>
          </a:p>
          <a:p>
            <a:pPr marL="457200" lvl="0" indent="-457200" defTabSz="457200">
              <a:lnSpc>
                <a:spcPct val="150000"/>
              </a:lnSpc>
            </a:pPr>
            <a:r>
              <a:rPr kumimoji="1" lang="ko-KR" altLang="en-US" dirty="0"/>
              <a:t>한 줄 설명</a:t>
            </a:r>
            <a:endParaRPr kumimoji="1" lang="ko-Kore-KR" altLang="en-US" dirty="0"/>
          </a:p>
        </p:txBody>
      </p:sp>
      <p:sp>
        <p:nvSpPr>
          <p:cNvPr id="9" name="슬라이드 번호 개체 틀 20">
            <a:extLst>
              <a:ext uri="{FF2B5EF4-FFF2-40B4-BE49-F238E27FC236}">
                <a16:creationId xmlns:a16="http://schemas.microsoft.com/office/drawing/2014/main" id="{3BEC4A84-82E6-2CC7-8A83-8E7E8AE743F1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558795" y="10607364"/>
            <a:ext cx="4569143" cy="608542"/>
          </a:xfrm>
        </p:spPr>
        <p:txBody>
          <a:bodyPr/>
          <a:lstStyle>
            <a:lvl1pPr>
              <a:defRPr sz="2400"/>
            </a:lvl1pPr>
          </a:lstStyle>
          <a:p>
            <a:fld id="{F836E928-431D-4CFA-A0D8-446B24F9C13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517630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27F548B-6D98-A52B-CFB4-D7AECC83958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0307300" cy="1363490"/>
          </a:xfrm>
          <a:prstGeom prst="rect">
            <a:avLst/>
          </a:prstGeom>
        </p:spPr>
      </p:pic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id="{28544195-A2F1-4F3D-A164-116A5927CF2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7138" y="383955"/>
            <a:ext cx="15922784" cy="6668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400">
                <a:solidFill>
                  <a:srgbClr val="230054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defRPr>
            </a:lvl1pPr>
          </a:lstStyle>
          <a:p>
            <a:pPr lvl="0"/>
            <a:r>
              <a:rPr lang="en-US" altLang="ko-KR" dirty="0"/>
              <a:t>01_</a:t>
            </a:r>
            <a:r>
              <a:rPr lang="ko-KR" altLang="en-US" dirty="0"/>
              <a:t>챕터 제목을 입력하세요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4" name="텍스트 개체 틀 12">
            <a:extLst>
              <a:ext uri="{FF2B5EF4-FFF2-40B4-BE49-F238E27FC236}">
                <a16:creationId xmlns:a16="http://schemas.microsoft.com/office/drawing/2014/main" id="{5982DC73-80CD-4633-A59B-9F80AF60C18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76445" y="2127998"/>
            <a:ext cx="13764440" cy="6668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997">
                <a:solidFill>
                  <a:srgbClr val="230054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defRPr>
            </a:lvl1pPr>
          </a:lstStyle>
          <a:p>
            <a:pPr lvl="0"/>
            <a:r>
              <a:rPr lang="ko-KR" altLang="en-US" dirty="0"/>
              <a:t>주제를 입력하세요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E2DA38B-0597-4342-B384-BC86A5A734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804263" y="7731126"/>
            <a:ext cx="4503037" cy="369887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36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defRPr>
            </a:lvl1pPr>
          </a:lstStyle>
          <a:p>
            <a:pPr lvl="0"/>
            <a:r>
              <a:rPr lang="ko-KR" altLang="en-US" dirty="0"/>
              <a:t>해당영역은 비워주세요</a:t>
            </a:r>
            <a:r>
              <a:rPr lang="en-US" altLang="ko-KR" dirty="0"/>
              <a:t>.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63D7AAD-0486-C01C-661D-37F10C5FAE8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8196" y="2207846"/>
            <a:ext cx="427790" cy="4064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7191FD7-5709-22EE-3F49-35B096649FA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605" y="2238839"/>
            <a:ext cx="460800" cy="460800"/>
          </a:xfrm>
          <a:prstGeom prst="rect">
            <a:avLst/>
          </a:prstGeom>
        </p:spPr>
      </p:pic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B99663B1-4AE3-3396-D13C-D8A4EDFE2202}"/>
              </a:ext>
            </a:extLst>
          </p:cNvPr>
          <p:cNvCxnSpPr/>
          <p:nvPr userDrawn="1"/>
        </p:nvCxnSpPr>
        <p:spPr>
          <a:xfrm>
            <a:off x="15804263" y="2198701"/>
            <a:ext cx="0" cy="8388000"/>
          </a:xfrm>
          <a:prstGeom prst="line">
            <a:avLst/>
          </a:prstGeom>
          <a:ln w="15875">
            <a:solidFill>
              <a:srgbClr val="CCCC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id="{825FEF20-F6AB-B7D9-DC3A-3D1A447D292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625986" y="2161836"/>
            <a:ext cx="1609736" cy="50783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buNone/>
              <a:defRPr sz="3000" b="1" i="0">
                <a:solidFill>
                  <a:srgbClr val="230054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defRPr>
            </a:lvl1pPr>
          </a:lstStyle>
          <a:p>
            <a:pPr lvl="0"/>
            <a:r>
              <a:rPr kumimoji="1" lang="ko-Kore-KR" altLang="en-US" dirty="0"/>
              <a:t>용어</a:t>
            </a:r>
            <a:r>
              <a:rPr kumimoji="1" lang="ko-KR" altLang="en-US" dirty="0"/>
              <a:t> 해설</a:t>
            </a:r>
            <a:endParaRPr kumimoji="1" lang="ko-Kore-KR" altLang="en-US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D53A41D6-A87F-889E-2FE7-0CDC03680C1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65256" y="503198"/>
            <a:ext cx="2664242" cy="355707"/>
          </a:xfrm>
          <a:prstGeom prst="rect">
            <a:avLst/>
          </a:prstGeom>
        </p:spPr>
      </p:pic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0794C49A-2217-A70A-1EB4-6A883C8937D0}"/>
              </a:ext>
            </a:extLst>
          </p:cNvPr>
          <p:cNvSpPr/>
          <p:nvPr userDrawn="1"/>
        </p:nvSpPr>
        <p:spPr>
          <a:xfrm>
            <a:off x="1763136" y="8441908"/>
            <a:ext cx="2770047" cy="1010272"/>
          </a:xfrm>
          <a:prstGeom prst="roundRect">
            <a:avLst>
              <a:gd name="adj" fmla="val 0"/>
            </a:avLst>
          </a:prstGeom>
          <a:solidFill>
            <a:srgbClr val="8F6CFF">
              <a:alpha val="20000"/>
            </a:srgbClr>
          </a:solidFill>
          <a:ln w="31750">
            <a:solidFill>
              <a:srgbClr val="C6B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ko-Kore-KR" altLang="en-US" sz="320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4" name="텍스트 개체 틀 12">
            <a:extLst>
              <a:ext uri="{FF2B5EF4-FFF2-40B4-BE49-F238E27FC236}">
                <a16:creationId xmlns:a16="http://schemas.microsoft.com/office/drawing/2014/main" id="{9FFFB54C-EFB2-309E-0D35-4EFE89408B5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763136" y="8613619"/>
            <a:ext cx="2770048" cy="6668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230054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defRPr>
            </a:lvl1pPr>
          </a:lstStyle>
          <a:p>
            <a:pPr lvl="0"/>
            <a:r>
              <a:rPr lang="ko-KR" altLang="en-US" dirty="0"/>
              <a:t>키워드</a:t>
            </a:r>
          </a:p>
        </p:txBody>
      </p:sp>
      <p:sp>
        <p:nvSpPr>
          <p:cNvPr id="45" name="텍스트 개체 틀 12">
            <a:extLst>
              <a:ext uri="{FF2B5EF4-FFF2-40B4-BE49-F238E27FC236}">
                <a16:creationId xmlns:a16="http://schemas.microsoft.com/office/drawing/2014/main" id="{DC1CF6D9-107F-EFA5-1A06-100617A3384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559112" y="8998060"/>
            <a:ext cx="2631002" cy="50104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0" i="0">
                <a:solidFill>
                  <a:srgbClr val="23005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ko-Kore-KR" altLang="en-US" dirty="0"/>
              <a:t>서브</a:t>
            </a:r>
            <a:r>
              <a:rPr kumimoji="1" lang="ko-KR" altLang="en-US" dirty="0"/>
              <a:t> 타이틀</a:t>
            </a:r>
            <a:endParaRPr kumimoji="1" lang="ko-Kore-KR" altLang="en-US" dirty="0"/>
          </a:p>
        </p:txBody>
      </p:sp>
      <p:sp>
        <p:nvSpPr>
          <p:cNvPr id="46" name="텍스트 개체 틀 12">
            <a:extLst>
              <a:ext uri="{FF2B5EF4-FFF2-40B4-BE49-F238E27FC236}">
                <a16:creationId xmlns:a16="http://schemas.microsoft.com/office/drawing/2014/main" id="{FEA2D6A9-E295-A882-6C0A-F8F96C69D1C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559112" y="8394989"/>
            <a:ext cx="2631002" cy="6030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230054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defRPr>
            </a:lvl1pPr>
          </a:lstStyle>
          <a:p>
            <a:pPr lvl="0"/>
            <a:r>
              <a:rPr lang="ko-KR" altLang="en-US" dirty="0"/>
              <a:t>타이틀</a:t>
            </a:r>
          </a:p>
        </p:txBody>
      </p:sp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1D139500-FAD1-557C-DCC5-33C1E49271AF}"/>
              </a:ext>
            </a:extLst>
          </p:cNvPr>
          <p:cNvSpPr/>
          <p:nvPr userDrawn="1"/>
        </p:nvSpPr>
        <p:spPr>
          <a:xfrm>
            <a:off x="4579930" y="6739821"/>
            <a:ext cx="2770047" cy="1010272"/>
          </a:xfrm>
          <a:prstGeom prst="roundRect">
            <a:avLst>
              <a:gd name="adj" fmla="val 0"/>
            </a:avLst>
          </a:prstGeom>
          <a:solidFill>
            <a:srgbClr val="8F6CFF">
              <a:alpha val="20000"/>
            </a:srgbClr>
          </a:solidFill>
          <a:ln w="31750">
            <a:solidFill>
              <a:srgbClr val="C6B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ko-Kore-KR" altLang="en-US" sz="320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53" name="텍스트 개체 틀 12">
            <a:extLst>
              <a:ext uri="{FF2B5EF4-FFF2-40B4-BE49-F238E27FC236}">
                <a16:creationId xmlns:a16="http://schemas.microsoft.com/office/drawing/2014/main" id="{909341E5-93E5-078C-F96B-B51CDFAA6D1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579930" y="6911532"/>
            <a:ext cx="2770048" cy="6668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230054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defRPr>
            </a:lvl1pPr>
          </a:lstStyle>
          <a:p>
            <a:pPr lvl="0"/>
            <a:r>
              <a:rPr lang="ko-KR" altLang="en-US" dirty="0"/>
              <a:t>키워드</a:t>
            </a:r>
          </a:p>
        </p:txBody>
      </p:sp>
      <p:sp>
        <p:nvSpPr>
          <p:cNvPr id="54" name="텍스트 개체 틀 12">
            <a:extLst>
              <a:ext uri="{FF2B5EF4-FFF2-40B4-BE49-F238E27FC236}">
                <a16:creationId xmlns:a16="http://schemas.microsoft.com/office/drawing/2014/main" id="{C148D45F-2971-44BC-F7CC-98D6501FC4F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375906" y="7295973"/>
            <a:ext cx="2631002" cy="50104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0" i="0">
                <a:solidFill>
                  <a:srgbClr val="23005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ko-Kore-KR" altLang="en-US" dirty="0"/>
              <a:t>서브</a:t>
            </a:r>
            <a:r>
              <a:rPr kumimoji="1" lang="ko-KR" altLang="en-US" dirty="0"/>
              <a:t> 타이틀</a:t>
            </a:r>
            <a:endParaRPr kumimoji="1" lang="ko-Kore-KR" altLang="en-US" dirty="0"/>
          </a:p>
        </p:txBody>
      </p:sp>
      <p:sp>
        <p:nvSpPr>
          <p:cNvPr id="55" name="텍스트 개체 틀 12">
            <a:extLst>
              <a:ext uri="{FF2B5EF4-FFF2-40B4-BE49-F238E27FC236}">
                <a16:creationId xmlns:a16="http://schemas.microsoft.com/office/drawing/2014/main" id="{A02FD833-783E-E325-F7BC-10E4AF4B2EB2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375906" y="6692902"/>
            <a:ext cx="2631002" cy="6030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230054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defRPr>
            </a:lvl1pPr>
          </a:lstStyle>
          <a:p>
            <a:pPr lvl="0"/>
            <a:r>
              <a:rPr lang="ko-KR" altLang="en-US" dirty="0"/>
              <a:t>타이틀</a:t>
            </a:r>
          </a:p>
        </p:txBody>
      </p:sp>
      <p:sp>
        <p:nvSpPr>
          <p:cNvPr id="56" name="모서리가 둥근 직사각형 55">
            <a:extLst>
              <a:ext uri="{FF2B5EF4-FFF2-40B4-BE49-F238E27FC236}">
                <a16:creationId xmlns:a16="http://schemas.microsoft.com/office/drawing/2014/main" id="{B3D500A2-787D-47CB-57F0-05221B9E8C12}"/>
              </a:ext>
            </a:extLst>
          </p:cNvPr>
          <p:cNvSpPr/>
          <p:nvPr userDrawn="1"/>
        </p:nvSpPr>
        <p:spPr>
          <a:xfrm>
            <a:off x="7375029" y="4980834"/>
            <a:ext cx="2770047" cy="1010272"/>
          </a:xfrm>
          <a:prstGeom prst="roundRect">
            <a:avLst>
              <a:gd name="adj" fmla="val 0"/>
            </a:avLst>
          </a:prstGeom>
          <a:solidFill>
            <a:srgbClr val="8F6CFF">
              <a:alpha val="20000"/>
            </a:srgbClr>
          </a:solidFill>
          <a:ln w="31750">
            <a:solidFill>
              <a:srgbClr val="C6B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ko-Kore-KR" altLang="en-US" sz="320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58" name="텍스트 개체 틀 12">
            <a:extLst>
              <a:ext uri="{FF2B5EF4-FFF2-40B4-BE49-F238E27FC236}">
                <a16:creationId xmlns:a16="http://schemas.microsoft.com/office/drawing/2014/main" id="{C2E1F1E5-E055-18F4-DA00-8ACECF72E27F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7375029" y="5152545"/>
            <a:ext cx="2770048" cy="6668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230054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defRPr>
            </a:lvl1pPr>
          </a:lstStyle>
          <a:p>
            <a:pPr lvl="0"/>
            <a:r>
              <a:rPr lang="ko-KR" altLang="en-US" dirty="0"/>
              <a:t>키워드</a:t>
            </a:r>
          </a:p>
        </p:txBody>
      </p:sp>
      <p:sp>
        <p:nvSpPr>
          <p:cNvPr id="59" name="텍스트 개체 틀 12">
            <a:extLst>
              <a:ext uri="{FF2B5EF4-FFF2-40B4-BE49-F238E27FC236}">
                <a16:creationId xmlns:a16="http://schemas.microsoft.com/office/drawing/2014/main" id="{18D9E98F-6A71-1E23-2FCD-AF186723E5EC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2171005" y="5536986"/>
            <a:ext cx="2631002" cy="50104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0" i="0">
                <a:solidFill>
                  <a:srgbClr val="23005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ko-Kore-KR" altLang="en-US" dirty="0"/>
              <a:t>서브</a:t>
            </a:r>
            <a:r>
              <a:rPr kumimoji="1" lang="ko-KR" altLang="en-US" dirty="0"/>
              <a:t> 타이틀</a:t>
            </a:r>
            <a:endParaRPr kumimoji="1" lang="ko-Kore-KR" altLang="en-US" dirty="0"/>
          </a:p>
        </p:txBody>
      </p:sp>
      <p:sp>
        <p:nvSpPr>
          <p:cNvPr id="60" name="텍스트 개체 틀 12">
            <a:extLst>
              <a:ext uri="{FF2B5EF4-FFF2-40B4-BE49-F238E27FC236}">
                <a16:creationId xmlns:a16="http://schemas.microsoft.com/office/drawing/2014/main" id="{5EDD0C59-8AA8-7F50-1AC3-E7BCEF51B0F9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2171005" y="4933915"/>
            <a:ext cx="2631002" cy="6030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230054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defRPr>
            </a:lvl1pPr>
          </a:lstStyle>
          <a:p>
            <a:pPr lvl="0"/>
            <a:r>
              <a:rPr lang="ko-KR" altLang="en-US" dirty="0"/>
              <a:t>타이틀</a:t>
            </a:r>
          </a:p>
        </p:txBody>
      </p:sp>
      <p:sp>
        <p:nvSpPr>
          <p:cNvPr id="61" name="모서리가 둥근 직사각형 60">
            <a:extLst>
              <a:ext uri="{FF2B5EF4-FFF2-40B4-BE49-F238E27FC236}">
                <a16:creationId xmlns:a16="http://schemas.microsoft.com/office/drawing/2014/main" id="{B93E35A6-E1BA-151E-3A40-81CE4DD8F982}"/>
              </a:ext>
            </a:extLst>
          </p:cNvPr>
          <p:cNvSpPr/>
          <p:nvPr userDrawn="1"/>
        </p:nvSpPr>
        <p:spPr>
          <a:xfrm>
            <a:off x="10170128" y="3345426"/>
            <a:ext cx="2770047" cy="1010272"/>
          </a:xfrm>
          <a:prstGeom prst="roundRect">
            <a:avLst>
              <a:gd name="adj" fmla="val 0"/>
            </a:avLst>
          </a:prstGeom>
          <a:solidFill>
            <a:srgbClr val="8F6CFF">
              <a:alpha val="20000"/>
            </a:srgbClr>
          </a:solidFill>
          <a:ln w="31750">
            <a:solidFill>
              <a:srgbClr val="C6B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ko-Kore-KR" altLang="en-US" sz="320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63" name="텍스트 개체 틀 12">
            <a:extLst>
              <a:ext uri="{FF2B5EF4-FFF2-40B4-BE49-F238E27FC236}">
                <a16:creationId xmlns:a16="http://schemas.microsoft.com/office/drawing/2014/main" id="{8561E9BF-C02E-3C7A-A2F7-17885DFBD083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0170128" y="3517137"/>
            <a:ext cx="2770048" cy="6668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230054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defRPr>
            </a:lvl1pPr>
          </a:lstStyle>
          <a:p>
            <a:pPr lvl="0"/>
            <a:r>
              <a:rPr lang="ko-KR" altLang="en-US" dirty="0"/>
              <a:t>키워드</a:t>
            </a:r>
          </a:p>
        </p:txBody>
      </p:sp>
      <p:sp>
        <p:nvSpPr>
          <p:cNvPr id="31" name="텍스트 개체 틀 7">
            <a:extLst>
              <a:ext uri="{FF2B5EF4-FFF2-40B4-BE49-F238E27FC236}">
                <a16:creationId xmlns:a16="http://schemas.microsoft.com/office/drawing/2014/main" id="{F3BE7CC3-88E9-2553-73AC-20804FB1C77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6214725" y="2904073"/>
            <a:ext cx="3683000" cy="806516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 i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defRPr>
            </a:lvl1pPr>
          </a:lstStyle>
          <a:p>
            <a:pPr lvl="0"/>
            <a:r>
              <a:rPr kumimoji="1" lang="ko-Kore-KR" altLang="en-US" dirty="0"/>
              <a:t>용어</a:t>
            </a:r>
          </a:p>
        </p:txBody>
      </p:sp>
      <p:sp>
        <p:nvSpPr>
          <p:cNvPr id="32" name="텍스트 개체 틀 7">
            <a:extLst>
              <a:ext uri="{FF2B5EF4-FFF2-40B4-BE49-F238E27FC236}">
                <a16:creationId xmlns:a16="http://schemas.microsoft.com/office/drawing/2014/main" id="{FF8A73DF-3F91-4A7E-0E6F-D40D6144320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6214725" y="3863630"/>
            <a:ext cx="3683000" cy="336291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2000" b="0" i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ko-Kore-KR" altLang="en-US" dirty="0"/>
              <a:t>용어에</a:t>
            </a:r>
            <a:r>
              <a:rPr kumimoji="1" lang="ko-KR" altLang="en-US" dirty="0"/>
              <a:t> 대한 설명을 적어주세요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6" name="위로 굽은 화살표[B] 5">
            <a:extLst>
              <a:ext uri="{FF2B5EF4-FFF2-40B4-BE49-F238E27FC236}">
                <a16:creationId xmlns:a16="http://schemas.microsoft.com/office/drawing/2014/main" id="{056496DD-C6E1-AE55-795F-7FDE93618E22}"/>
              </a:ext>
            </a:extLst>
          </p:cNvPr>
          <p:cNvSpPr/>
          <p:nvPr userDrawn="1"/>
        </p:nvSpPr>
        <p:spPr>
          <a:xfrm>
            <a:off x="10365769" y="4490653"/>
            <a:ext cx="1260173" cy="936232"/>
          </a:xfrm>
          <a:prstGeom prst="bentUpArrow">
            <a:avLst/>
          </a:prstGeom>
          <a:solidFill>
            <a:srgbClr val="C6B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6" name="위로 굽은 화살표[B] 35">
            <a:extLst>
              <a:ext uri="{FF2B5EF4-FFF2-40B4-BE49-F238E27FC236}">
                <a16:creationId xmlns:a16="http://schemas.microsoft.com/office/drawing/2014/main" id="{F2EA11B6-860C-7E0B-2197-ED612AEAABCA}"/>
              </a:ext>
            </a:extLst>
          </p:cNvPr>
          <p:cNvSpPr/>
          <p:nvPr userDrawn="1"/>
        </p:nvSpPr>
        <p:spPr>
          <a:xfrm>
            <a:off x="7549997" y="6145283"/>
            <a:ext cx="1260173" cy="936232"/>
          </a:xfrm>
          <a:prstGeom prst="bentUpArrow">
            <a:avLst/>
          </a:prstGeom>
          <a:solidFill>
            <a:srgbClr val="C6B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7" name="위로 굽은 화살표[B] 36">
            <a:extLst>
              <a:ext uri="{FF2B5EF4-FFF2-40B4-BE49-F238E27FC236}">
                <a16:creationId xmlns:a16="http://schemas.microsoft.com/office/drawing/2014/main" id="{00E2CE4A-F253-0120-31B4-6352877DAE6A}"/>
              </a:ext>
            </a:extLst>
          </p:cNvPr>
          <p:cNvSpPr/>
          <p:nvPr userDrawn="1"/>
        </p:nvSpPr>
        <p:spPr>
          <a:xfrm>
            <a:off x="4734225" y="7901510"/>
            <a:ext cx="1260173" cy="936232"/>
          </a:xfrm>
          <a:prstGeom prst="bentUpArrow">
            <a:avLst/>
          </a:prstGeom>
          <a:solidFill>
            <a:srgbClr val="C6B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0" name="슬라이드 번호 개체 틀 20">
            <a:extLst>
              <a:ext uri="{FF2B5EF4-FFF2-40B4-BE49-F238E27FC236}">
                <a16:creationId xmlns:a16="http://schemas.microsoft.com/office/drawing/2014/main" id="{ADCDFDC1-2304-715D-1989-D242B50A975A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558795" y="10607364"/>
            <a:ext cx="4569143" cy="608542"/>
          </a:xfrm>
        </p:spPr>
        <p:txBody>
          <a:bodyPr/>
          <a:lstStyle>
            <a:lvl1pPr>
              <a:defRPr sz="2400"/>
            </a:lvl1pPr>
          </a:lstStyle>
          <a:p>
            <a:fld id="{F836E928-431D-4CFA-A0D8-446B24F9C13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752539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27F548B-6D98-A52B-CFB4-D7AECC83958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0307300" cy="1363490"/>
          </a:xfrm>
          <a:prstGeom prst="rect">
            <a:avLst/>
          </a:prstGeom>
        </p:spPr>
      </p:pic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id="{28544195-A2F1-4F3D-A164-116A5927CF2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7138" y="383955"/>
            <a:ext cx="15922784" cy="6668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400">
                <a:solidFill>
                  <a:srgbClr val="230054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defRPr>
            </a:lvl1pPr>
          </a:lstStyle>
          <a:p>
            <a:pPr lvl="0"/>
            <a:r>
              <a:rPr lang="en-US" altLang="ko-KR" dirty="0"/>
              <a:t>01_</a:t>
            </a:r>
            <a:r>
              <a:rPr lang="ko-KR" altLang="en-US" dirty="0"/>
              <a:t>챕터 제목을 입력하세요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4" name="텍스트 개체 틀 12">
            <a:extLst>
              <a:ext uri="{FF2B5EF4-FFF2-40B4-BE49-F238E27FC236}">
                <a16:creationId xmlns:a16="http://schemas.microsoft.com/office/drawing/2014/main" id="{5982DC73-80CD-4633-A59B-9F80AF60C18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76445" y="2127998"/>
            <a:ext cx="13764440" cy="6668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997">
                <a:solidFill>
                  <a:srgbClr val="230054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defRPr>
            </a:lvl1pPr>
          </a:lstStyle>
          <a:p>
            <a:pPr lvl="0"/>
            <a:r>
              <a:rPr lang="ko-KR" altLang="en-US" dirty="0"/>
              <a:t>주제를 입력하세요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E2DA38B-0597-4342-B384-BC86A5A734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804263" y="7731126"/>
            <a:ext cx="4503037" cy="369887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36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defRPr>
            </a:lvl1pPr>
          </a:lstStyle>
          <a:p>
            <a:pPr lvl="0"/>
            <a:r>
              <a:rPr lang="ko-KR" altLang="en-US" dirty="0"/>
              <a:t>해당영역은 비워주세요</a:t>
            </a:r>
            <a:r>
              <a:rPr lang="en-US" altLang="ko-KR" dirty="0"/>
              <a:t>.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63D7AAD-0486-C01C-661D-37F10C5FAE8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8196" y="2207846"/>
            <a:ext cx="427790" cy="4064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7191FD7-5709-22EE-3F49-35B096649FA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605" y="2238839"/>
            <a:ext cx="460800" cy="460800"/>
          </a:xfrm>
          <a:prstGeom prst="rect">
            <a:avLst/>
          </a:prstGeom>
        </p:spPr>
      </p:pic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B99663B1-4AE3-3396-D13C-D8A4EDFE2202}"/>
              </a:ext>
            </a:extLst>
          </p:cNvPr>
          <p:cNvCxnSpPr/>
          <p:nvPr userDrawn="1"/>
        </p:nvCxnSpPr>
        <p:spPr>
          <a:xfrm>
            <a:off x="15804263" y="2198701"/>
            <a:ext cx="0" cy="8388000"/>
          </a:xfrm>
          <a:prstGeom prst="line">
            <a:avLst/>
          </a:prstGeom>
          <a:ln w="15875">
            <a:solidFill>
              <a:srgbClr val="CCCC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id="{825FEF20-F6AB-B7D9-DC3A-3D1A447D292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625986" y="2161836"/>
            <a:ext cx="1609736" cy="50783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buNone/>
              <a:defRPr sz="3000" b="1" i="0">
                <a:solidFill>
                  <a:srgbClr val="230054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defRPr>
            </a:lvl1pPr>
          </a:lstStyle>
          <a:p>
            <a:pPr lvl="0"/>
            <a:r>
              <a:rPr kumimoji="1" lang="ko-Kore-KR" altLang="en-US" dirty="0"/>
              <a:t>용어</a:t>
            </a:r>
            <a:r>
              <a:rPr kumimoji="1" lang="ko-KR" altLang="en-US" dirty="0"/>
              <a:t> 해설</a:t>
            </a:r>
            <a:endParaRPr kumimoji="1" lang="ko-Kore-KR" altLang="en-US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D53A41D6-A87F-889E-2FE7-0CDC03680C1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65256" y="503198"/>
            <a:ext cx="2664242" cy="355707"/>
          </a:xfrm>
          <a:prstGeom prst="rect">
            <a:avLst/>
          </a:prstGeom>
        </p:spPr>
      </p:pic>
      <p:sp>
        <p:nvSpPr>
          <p:cNvPr id="15" name="텍스트 개체 틀 7">
            <a:extLst>
              <a:ext uri="{FF2B5EF4-FFF2-40B4-BE49-F238E27FC236}">
                <a16:creationId xmlns:a16="http://schemas.microsoft.com/office/drawing/2014/main" id="{BE9F941E-436B-F84D-9931-08959085677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6214725" y="3148013"/>
            <a:ext cx="3683000" cy="55086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 i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defRPr>
            </a:lvl1pPr>
          </a:lstStyle>
          <a:p>
            <a:pPr lvl="0"/>
            <a:r>
              <a:rPr kumimoji="1" lang="ko-Kore-KR" altLang="en-US" dirty="0"/>
              <a:t>용어</a:t>
            </a:r>
          </a:p>
        </p:txBody>
      </p:sp>
      <p:sp>
        <p:nvSpPr>
          <p:cNvPr id="18" name="텍스트 개체 틀 7">
            <a:extLst>
              <a:ext uri="{FF2B5EF4-FFF2-40B4-BE49-F238E27FC236}">
                <a16:creationId xmlns:a16="http://schemas.microsoft.com/office/drawing/2014/main" id="{C865A287-C74C-98E3-8F38-E16571E6FC8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6214725" y="3863630"/>
            <a:ext cx="3683000" cy="336291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2000" b="0" i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ko-Kore-KR" altLang="en-US" dirty="0"/>
              <a:t>용어에</a:t>
            </a:r>
            <a:r>
              <a:rPr kumimoji="1" lang="ko-KR" altLang="en-US" dirty="0"/>
              <a:t> 대한 설명을 적어주세요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26" name="텍스트 개체 틀 7">
            <a:extLst>
              <a:ext uri="{FF2B5EF4-FFF2-40B4-BE49-F238E27FC236}">
                <a16:creationId xmlns:a16="http://schemas.microsoft.com/office/drawing/2014/main" id="{25399B35-E50A-3AF1-A20F-9E08ED306BA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376363" y="8042290"/>
            <a:ext cx="13764438" cy="163706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2800" b="0" i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ko-KR" altLang="en-US" dirty="0"/>
              <a:t>이미지 </a:t>
            </a:r>
            <a:r>
              <a:rPr kumimoji="1" lang="en-US" altLang="ko-KR" dirty="0"/>
              <a:t>1</a:t>
            </a:r>
            <a:r>
              <a:rPr kumimoji="1" lang="ko-KR" altLang="en-US" dirty="0"/>
              <a:t>에 관한 설명을 입력하세요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27" name="그림 개체 틀 4">
            <a:extLst>
              <a:ext uri="{FF2B5EF4-FFF2-40B4-BE49-F238E27FC236}">
                <a16:creationId xmlns:a16="http://schemas.microsoft.com/office/drawing/2014/main" id="{9C236498-E2E4-D313-FF3C-9A15A0FCC360}"/>
              </a:ext>
            </a:extLst>
          </p:cNvPr>
          <p:cNvSpPr>
            <a:spLocks noGrp="1" noChangeAspect="1"/>
          </p:cNvSpPr>
          <p:nvPr>
            <p:ph type="pic" sz="quarter" idx="32" hasCustomPrompt="1"/>
          </p:nvPr>
        </p:nvSpPr>
        <p:spPr>
          <a:xfrm>
            <a:off x="1376361" y="3987126"/>
            <a:ext cx="13764440" cy="374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200" b="0" i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kumimoji="1" lang="ko-KR" altLang="en-US" dirty="0"/>
              <a:t>이미지 </a:t>
            </a:r>
            <a:r>
              <a:rPr kumimoji="1" lang="en-US" altLang="ko-KR" dirty="0"/>
              <a:t>1</a:t>
            </a:r>
            <a:endParaRPr kumimoji="1" lang="ko-Kore-KR" altLang="en-US" dirty="0"/>
          </a:p>
        </p:txBody>
      </p:sp>
      <p:sp>
        <p:nvSpPr>
          <p:cNvPr id="19" name="슬라이드 번호 개체 틀 20">
            <a:extLst>
              <a:ext uri="{FF2B5EF4-FFF2-40B4-BE49-F238E27FC236}">
                <a16:creationId xmlns:a16="http://schemas.microsoft.com/office/drawing/2014/main" id="{C0476B42-6D5E-AD30-34BE-CF122CB71A5F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558795" y="10607364"/>
            <a:ext cx="4569143" cy="608542"/>
          </a:xfrm>
        </p:spPr>
        <p:txBody>
          <a:bodyPr/>
          <a:lstStyle>
            <a:lvl1pPr>
              <a:defRPr sz="2400"/>
            </a:lvl1pPr>
          </a:lstStyle>
          <a:p>
            <a:fld id="{F836E928-431D-4CFA-A0D8-446B24F9C130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20" name="텍스트 개체 틀 7">
            <a:extLst>
              <a:ext uri="{FF2B5EF4-FFF2-40B4-BE49-F238E27FC236}">
                <a16:creationId xmlns:a16="http://schemas.microsoft.com/office/drawing/2014/main" id="{7DEF4FE1-1737-A4A1-D5B2-6EE0382B0BA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525663" y="10730866"/>
            <a:ext cx="13763808" cy="44994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 i="0">
                <a:solidFill>
                  <a:schemeClr val="bg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ko-KR" altLang="en-US" dirty="0"/>
              <a:t>출처 표기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49996880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27F548B-6D98-A52B-CFB4-D7AECC83958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0307300" cy="1363490"/>
          </a:xfrm>
          <a:prstGeom prst="rect">
            <a:avLst/>
          </a:prstGeom>
        </p:spPr>
      </p:pic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id="{28544195-A2F1-4F3D-A164-116A5927CF2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7138" y="383955"/>
            <a:ext cx="15922784" cy="6668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400">
                <a:solidFill>
                  <a:srgbClr val="230054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defRPr>
            </a:lvl1pPr>
          </a:lstStyle>
          <a:p>
            <a:pPr lvl="0"/>
            <a:r>
              <a:rPr lang="en-US" altLang="ko-KR" dirty="0"/>
              <a:t>01_</a:t>
            </a:r>
            <a:r>
              <a:rPr lang="ko-KR" altLang="en-US" dirty="0"/>
              <a:t>챕터 제목을 입력하세요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4" name="텍스트 개체 틀 12">
            <a:extLst>
              <a:ext uri="{FF2B5EF4-FFF2-40B4-BE49-F238E27FC236}">
                <a16:creationId xmlns:a16="http://schemas.microsoft.com/office/drawing/2014/main" id="{5982DC73-80CD-4633-A59B-9F80AF60C18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76445" y="2127998"/>
            <a:ext cx="13764440" cy="6668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997">
                <a:solidFill>
                  <a:srgbClr val="230054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defRPr>
            </a:lvl1pPr>
          </a:lstStyle>
          <a:p>
            <a:pPr lvl="0"/>
            <a:r>
              <a:rPr lang="ko-KR" altLang="en-US" dirty="0"/>
              <a:t>주제를 입력하세요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E2DA38B-0597-4342-B384-BC86A5A734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804263" y="7731126"/>
            <a:ext cx="4503037" cy="369887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36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defRPr>
            </a:lvl1pPr>
          </a:lstStyle>
          <a:p>
            <a:pPr lvl="0"/>
            <a:r>
              <a:rPr lang="ko-KR" altLang="en-US" dirty="0"/>
              <a:t>해당영역은 비워주세요</a:t>
            </a:r>
            <a:r>
              <a:rPr lang="en-US" altLang="ko-KR" dirty="0"/>
              <a:t>.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63D7AAD-0486-C01C-661D-37F10C5FAE8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8196" y="2207846"/>
            <a:ext cx="427790" cy="4064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7191FD7-5709-22EE-3F49-35B096649FA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605" y="2238839"/>
            <a:ext cx="460800" cy="460800"/>
          </a:xfrm>
          <a:prstGeom prst="rect">
            <a:avLst/>
          </a:prstGeom>
        </p:spPr>
      </p:pic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B99663B1-4AE3-3396-D13C-D8A4EDFE2202}"/>
              </a:ext>
            </a:extLst>
          </p:cNvPr>
          <p:cNvCxnSpPr/>
          <p:nvPr userDrawn="1"/>
        </p:nvCxnSpPr>
        <p:spPr>
          <a:xfrm>
            <a:off x="15804263" y="2198701"/>
            <a:ext cx="0" cy="8388000"/>
          </a:xfrm>
          <a:prstGeom prst="line">
            <a:avLst/>
          </a:prstGeom>
          <a:ln w="15875">
            <a:solidFill>
              <a:srgbClr val="CCCC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id="{825FEF20-F6AB-B7D9-DC3A-3D1A447D292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625986" y="2161836"/>
            <a:ext cx="1609736" cy="50783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buNone/>
              <a:defRPr sz="3000" b="1" i="0">
                <a:solidFill>
                  <a:srgbClr val="230054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defRPr>
            </a:lvl1pPr>
          </a:lstStyle>
          <a:p>
            <a:pPr lvl="0"/>
            <a:r>
              <a:rPr kumimoji="1" lang="ko-Kore-KR" altLang="en-US" dirty="0"/>
              <a:t>용어</a:t>
            </a:r>
            <a:r>
              <a:rPr kumimoji="1" lang="ko-KR" altLang="en-US" dirty="0"/>
              <a:t> 해설</a:t>
            </a:r>
            <a:endParaRPr kumimoji="1" lang="ko-Kore-KR" altLang="en-US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D53A41D6-A87F-889E-2FE7-0CDC03680C1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65256" y="503198"/>
            <a:ext cx="2664242" cy="355707"/>
          </a:xfrm>
          <a:prstGeom prst="rect">
            <a:avLst/>
          </a:prstGeom>
        </p:spPr>
      </p:pic>
      <p:sp>
        <p:nvSpPr>
          <p:cNvPr id="15" name="텍스트 개체 틀 7">
            <a:extLst>
              <a:ext uri="{FF2B5EF4-FFF2-40B4-BE49-F238E27FC236}">
                <a16:creationId xmlns:a16="http://schemas.microsoft.com/office/drawing/2014/main" id="{BE9F941E-436B-F84D-9931-08959085677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6214725" y="3148013"/>
            <a:ext cx="3683000" cy="55086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 i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defRPr>
            </a:lvl1pPr>
          </a:lstStyle>
          <a:p>
            <a:pPr lvl="0"/>
            <a:r>
              <a:rPr kumimoji="1" lang="ko-Kore-KR" altLang="en-US" dirty="0"/>
              <a:t>용어</a:t>
            </a:r>
          </a:p>
        </p:txBody>
      </p:sp>
      <p:sp>
        <p:nvSpPr>
          <p:cNvPr id="18" name="텍스트 개체 틀 7">
            <a:extLst>
              <a:ext uri="{FF2B5EF4-FFF2-40B4-BE49-F238E27FC236}">
                <a16:creationId xmlns:a16="http://schemas.microsoft.com/office/drawing/2014/main" id="{C865A287-C74C-98E3-8F38-E16571E6FC8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6214725" y="3863630"/>
            <a:ext cx="3683000" cy="336291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2000" b="0" i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ko-Kore-KR" altLang="en-US" dirty="0"/>
              <a:t>용어에</a:t>
            </a:r>
            <a:r>
              <a:rPr kumimoji="1" lang="ko-KR" altLang="en-US" dirty="0"/>
              <a:t> 대한 설명을 적어주세요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58026942-5649-8DC5-B4B2-98EE88161362}"/>
              </a:ext>
            </a:extLst>
          </p:cNvPr>
          <p:cNvSpPr/>
          <p:nvPr userDrawn="1"/>
        </p:nvSpPr>
        <p:spPr>
          <a:xfrm>
            <a:off x="4202009" y="4250977"/>
            <a:ext cx="3563109" cy="3563109"/>
          </a:xfrm>
          <a:prstGeom prst="ellipse">
            <a:avLst/>
          </a:prstGeom>
          <a:solidFill>
            <a:srgbClr val="C6B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ko-KR" altLang="en-US" sz="3200" b="1" dirty="0">
              <a:noFill/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  <a:sym typeface="Helvetica Light"/>
            </a:endParaRPr>
          </a:p>
        </p:txBody>
      </p:sp>
      <p:sp>
        <p:nvSpPr>
          <p:cNvPr id="20" name="텍스트 개체 틀 4">
            <a:extLst>
              <a:ext uri="{FF2B5EF4-FFF2-40B4-BE49-F238E27FC236}">
                <a16:creationId xmlns:a16="http://schemas.microsoft.com/office/drawing/2014/main" id="{68A1142D-B39D-403E-C785-59287DAAD14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43389" y="8349526"/>
            <a:ext cx="14197491" cy="6879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4614" tIns="84614" rIns="84614" bIns="84614" numCol="1" spcCol="38100" rtlCol="0" anchor="t">
            <a:spAutoFit/>
          </a:bodyPr>
          <a:lstStyle>
            <a:lvl1pPr marL="0" marR="0" indent="0" algn="ctr" defTabSz="973044" rtl="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ko-Kore-KR" altLang="en-US" sz="2800" dirty="0">
                <a:solidFill>
                  <a:schemeClr val="tx2">
                    <a:lumMod val="1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defRPr>
            </a:lvl1pPr>
          </a:lstStyle>
          <a:p>
            <a:pPr lvl="0"/>
            <a:r>
              <a:rPr kumimoji="1" lang="ko-KR" altLang="en-US" dirty="0"/>
              <a:t>내용을 입력해주세요</a:t>
            </a:r>
            <a:endParaRPr kumimoji="1" lang="ko-Kore-KR" altLang="en-US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20BE5336-B476-2102-FE84-8C453AA445ED}"/>
              </a:ext>
            </a:extLst>
          </p:cNvPr>
          <p:cNvSpPr/>
          <p:nvPr userDrawn="1"/>
        </p:nvSpPr>
        <p:spPr>
          <a:xfrm>
            <a:off x="8659328" y="4250977"/>
            <a:ext cx="3563109" cy="3563109"/>
          </a:xfrm>
          <a:prstGeom prst="ellipse">
            <a:avLst/>
          </a:prstGeom>
          <a:solidFill>
            <a:srgbClr val="C6B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ko-KR" altLang="en-US" sz="3200" b="1" dirty="0">
              <a:noFill/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  <a:sym typeface="Helvetica Light"/>
            </a:endParaRPr>
          </a:p>
        </p:txBody>
      </p:sp>
      <p:sp>
        <p:nvSpPr>
          <p:cNvPr id="28" name="텍스트 개체 틀 4">
            <a:extLst>
              <a:ext uri="{FF2B5EF4-FFF2-40B4-BE49-F238E27FC236}">
                <a16:creationId xmlns:a16="http://schemas.microsoft.com/office/drawing/2014/main" id="{E1358880-D7E9-AE5B-B46E-215AC028A26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202008" y="3573615"/>
            <a:ext cx="3563109" cy="666850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600" b="1" i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defRPr>
            </a:lvl1pPr>
          </a:lstStyle>
          <a:p>
            <a:pPr lvl="0"/>
            <a:r>
              <a:rPr kumimoji="1" lang="ko-KR" altLang="en-US" dirty="0"/>
              <a:t>키워드 </a:t>
            </a:r>
            <a:r>
              <a:rPr kumimoji="1" lang="en-US" altLang="ko-KR" dirty="0"/>
              <a:t>A</a:t>
            </a:r>
            <a:endParaRPr kumimoji="1" lang="ko-Kore-KR" altLang="en-US" dirty="0"/>
          </a:p>
        </p:txBody>
      </p:sp>
      <p:sp>
        <p:nvSpPr>
          <p:cNvPr id="29" name="텍스트 개체 틀 4">
            <a:extLst>
              <a:ext uri="{FF2B5EF4-FFF2-40B4-BE49-F238E27FC236}">
                <a16:creationId xmlns:a16="http://schemas.microsoft.com/office/drawing/2014/main" id="{256AB844-5E1C-6ED1-4D3F-085A633EA1AA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659327" y="3573614"/>
            <a:ext cx="3563109" cy="666851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600" b="1" i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defRPr>
            </a:lvl1pPr>
          </a:lstStyle>
          <a:p>
            <a:pPr lvl="0"/>
            <a:r>
              <a:rPr kumimoji="1" lang="ko-KR" altLang="en-US" dirty="0"/>
              <a:t>키워드 </a:t>
            </a:r>
            <a:r>
              <a:rPr kumimoji="1" lang="en-US" altLang="ko-KR" dirty="0"/>
              <a:t>B</a:t>
            </a:r>
            <a:endParaRPr kumimoji="1" lang="ko-Kore-KR" altLang="en-US" dirty="0"/>
          </a:p>
        </p:txBody>
      </p:sp>
      <p:sp>
        <p:nvSpPr>
          <p:cNvPr id="30" name="그림 개체 틀 4">
            <a:extLst>
              <a:ext uri="{FF2B5EF4-FFF2-40B4-BE49-F238E27FC236}">
                <a16:creationId xmlns:a16="http://schemas.microsoft.com/office/drawing/2014/main" id="{10CC456B-392C-3A92-2C8E-F3A4F0774E3A}"/>
              </a:ext>
            </a:extLst>
          </p:cNvPr>
          <p:cNvSpPr>
            <a:spLocks noGrp="1" noChangeAspect="1"/>
          </p:cNvSpPr>
          <p:nvPr>
            <p:ph type="pic" sz="quarter" idx="32" hasCustomPrompt="1"/>
          </p:nvPr>
        </p:nvSpPr>
        <p:spPr>
          <a:xfrm>
            <a:off x="4904632" y="4940590"/>
            <a:ext cx="2157860" cy="216069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200" b="0" i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kumimoji="1" lang="ko-KR" altLang="en-US" dirty="0"/>
              <a:t>이미지 </a:t>
            </a:r>
            <a:r>
              <a:rPr kumimoji="1" lang="en-US" altLang="ko-KR" dirty="0"/>
              <a:t>a</a:t>
            </a:r>
            <a:endParaRPr kumimoji="1" lang="ko-Kore-KR" altLang="en-US" dirty="0"/>
          </a:p>
        </p:txBody>
      </p:sp>
      <p:sp>
        <p:nvSpPr>
          <p:cNvPr id="31" name="그림 개체 틀 4">
            <a:extLst>
              <a:ext uri="{FF2B5EF4-FFF2-40B4-BE49-F238E27FC236}">
                <a16:creationId xmlns:a16="http://schemas.microsoft.com/office/drawing/2014/main" id="{0463E3DD-DB63-8B3B-731D-093A3CD4767A}"/>
              </a:ext>
            </a:extLst>
          </p:cNvPr>
          <p:cNvSpPr>
            <a:spLocks noGrp="1" noChangeAspect="1"/>
          </p:cNvSpPr>
          <p:nvPr>
            <p:ph type="pic" sz="quarter" idx="35" hasCustomPrompt="1"/>
          </p:nvPr>
        </p:nvSpPr>
        <p:spPr>
          <a:xfrm>
            <a:off x="9361951" y="4952185"/>
            <a:ext cx="2157860" cy="216069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200" b="0" i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kumimoji="1" lang="ko-KR" altLang="en-US" dirty="0"/>
              <a:t>이미지 </a:t>
            </a:r>
            <a:r>
              <a:rPr kumimoji="1" lang="en-US" altLang="ko-KR" dirty="0"/>
              <a:t>b</a:t>
            </a:r>
            <a:endParaRPr kumimoji="1" lang="ko-Kore-KR" altLang="en-US" dirty="0"/>
          </a:p>
        </p:txBody>
      </p:sp>
      <p:sp>
        <p:nvSpPr>
          <p:cNvPr id="22" name="슬라이드 번호 개체 틀 20">
            <a:extLst>
              <a:ext uri="{FF2B5EF4-FFF2-40B4-BE49-F238E27FC236}">
                <a16:creationId xmlns:a16="http://schemas.microsoft.com/office/drawing/2014/main" id="{750B6126-7DB5-F84D-0DD9-7EFBEF882815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558795" y="10607364"/>
            <a:ext cx="4569143" cy="608542"/>
          </a:xfrm>
        </p:spPr>
        <p:txBody>
          <a:bodyPr/>
          <a:lstStyle>
            <a:lvl1pPr>
              <a:defRPr sz="2400"/>
            </a:lvl1pPr>
          </a:lstStyle>
          <a:p>
            <a:fld id="{F836E928-431D-4CFA-A0D8-446B24F9C13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346186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5E340776-FE24-E9D6-2117-F47B75F225BB}"/>
              </a:ext>
            </a:extLst>
          </p:cNvPr>
          <p:cNvSpPr/>
          <p:nvPr userDrawn="1"/>
        </p:nvSpPr>
        <p:spPr>
          <a:xfrm>
            <a:off x="1975370" y="6691603"/>
            <a:ext cx="6124689" cy="2645636"/>
          </a:xfrm>
          <a:prstGeom prst="roundRect">
            <a:avLst>
              <a:gd name="adj" fmla="val 0"/>
            </a:avLst>
          </a:prstGeom>
          <a:solidFill>
            <a:srgbClr val="8F6CFF">
              <a:alpha val="20000"/>
            </a:srgbClr>
          </a:solidFill>
          <a:ln w="31750">
            <a:solidFill>
              <a:srgbClr val="C6B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27F548B-6D98-A52B-CFB4-D7AECC83958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0307300" cy="1363490"/>
          </a:xfrm>
          <a:prstGeom prst="rect">
            <a:avLst/>
          </a:prstGeom>
        </p:spPr>
      </p:pic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id="{28544195-A2F1-4F3D-A164-116A5927CF2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7138" y="383955"/>
            <a:ext cx="15922784" cy="6668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400">
                <a:solidFill>
                  <a:srgbClr val="230054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defRPr>
            </a:lvl1pPr>
          </a:lstStyle>
          <a:p>
            <a:pPr lvl="0"/>
            <a:r>
              <a:rPr lang="en-US" altLang="ko-KR" dirty="0"/>
              <a:t>01_</a:t>
            </a:r>
            <a:r>
              <a:rPr lang="ko-KR" altLang="en-US" dirty="0"/>
              <a:t>챕터 제목을 입력하세요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4" name="텍스트 개체 틀 12">
            <a:extLst>
              <a:ext uri="{FF2B5EF4-FFF2-40B4-BE49-F238E27FC236}">
                <a16:creationId xmlns:a16="http://schemas.microsoft.com/office/drawing/2014/main" id="{5982DC73-80CD-4633-A59B-9F80AF60C18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76445" y="2127998"/>
            <a:ext cx="13764440" cy="6668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997">
                <a:solidFill>
                  <a:srgbClr val="230054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defRPr>
            </a:lvl1pPr>
          </a:lstStyle>
          <a:p>
            <a:pPr lvl="0"/>
            <a:r>
              <a:rPr lang="ko-KR" altLang="en-US" dirty="0"/>
              <a:t>주제를 입력하세요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E2DA38B-0597-4342-B384-BC86A5A734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804263" y="7731126"/>
            <a:ext cx="4503037" cy="369887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36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defRPr>
            </a:lvl1pPr>
          </a:lstStyle>
          <a:p>
            <a:pPr lvl="0"/>
            <a:r>
              <a:rPr lang="ko-KR" altLang="en-US" dirty="0"/>
              <a:t>해당영역은 비워주세요</a:t>
            </a:r>
            <a:r>
              <a:rPr lang="en-US" altLang="ko-KR" dirty="0"/>
              <a:t>.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63D7AAD-0486-C01C-661D-37F10C5FAE8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8196" y="2207846"/>
            <a:ext cx="427790" cy="4064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7191FD7-5709-22EE-3F49-35B096649FA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605" y="2238839"/>
            <a:ext cx="460800" cy="460800"/>
          </a:xfrm>
          <a:prstGeom prst="rect">
            <a:avLst/>
          </a:prstGeom>
        </p:spPr>
      </p:pic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B99663B1-4AE3-3396-D13C-D8A4EDFE2202}"/>
              </a:ext>
            </a:extLst>
          </p:cNvPr>
          <p:cNvCxnSpPr/>
          <p:nvPr userDrawn="1"/>
        </p:nvCxnSpPr>
        <p:spPr>
          <a:xfrm>
            <a:off x="15804263" y="2198701"/>
            <a:ext cx="0" cy="8388000"/>
          </a:xfrm>
          <a:prstGeom prst="line">
            <a:avLst/>
          </a:prstGeom>
          <a:ln w="15875">
            <a:solidFill>
              <a:srgbClr val="CCCC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id="{825FEF20-F6AB-B7D9-DC3A-3D1A447D292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625986" y="2161836"/>
            <a:ext cx="1609736" cy="50783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buNone/>
              <a:defRPr sz="3000" b="1" i="0">
                <a:solidFill>
                  <a:srgbClr val="230054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defRPr>
            </a:lvl1pPr>
          </a:lstStyle>
          <a:p>
            <a:pPr lvl="0"/>
            <a:r>
              <a:rPr kumimoji="1" lang="ko-Kore-KR" altLang="en-US" dirty="0"/>
              <a:t>용어</a:t>
            </a:r>
            <a:r>
              <a:rPr kumimoji="1" lang="ko-KR" altLang="en-US" dirty="0"/>
              <a:t> 해설</a:t>
            </a:r>
            <a:endParaRPr kumimoji="1" lang="ko-Kore-KR" altLang="en-US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D53A41D6-A87F-889E-2FE7-0CDC03680C1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65256" y="503198"/>
            <a:ext cx="2664242" cy="355707"/>
          </a:xfrm>
          <a:prstGeom prst="rect">
            <a:avLst/>
          </a:prstGeom>
        </p:spPr>
      </p:pic>
      <p:sp>
        <p:nvSpPr>
          <p:cNvPr id="15" name="텍스트 개체 틀 7">
            <a:extLst>
              <a:ext uri="{FF2B5EF4-FFF2-40B4-BE49-F238E27FC236}">
                <a16:creationId xmlns:a16="http://schemas.microsoft.com/office/drawing/2014/main" id="{BE9F941E-436B-F84D-9931-08959085677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6214725" y="3148013"/>
            <a:ext cx="3683000" cy="55086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 i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defRPr>
            </a:lvl1pPr>
          </a:lstStyle>
          <a:p>
            <a:pPr lvl="0"/>
            <a:r>
              <a:rPr kumimoji="1" lang="ko-Kore-KR" altLang="en-US" dirty="0"/>
              <a:t>용어</a:t>
            </a:r>
          </a:p>
        </p:txBody>
      </p:sp>
      <p:sp>
        <p:nvSpPr>
          <p:cNvPr id="18" name="텍스트 개체 틀 7">
            <a:extLst>
              <a:ext uri="{FF2B5EF4-FFF2-40B4-BE49-F238E27FC236}">
                <a16:creationId xmlns:a16="http://schemas.microsoft.com/office/drawing/2014/main" id="{C865A287-C74C-98E3-8F38-E16571E6FC8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6214725" y="3863630"/>
            <a:ext cx="3683000" cy="336291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2000" b="0" i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ko-Kore-KR" altLang="en-US" dirty="0"/>
              <a:t>용어에</a:t>
            </a:r>
            <a:r>
              <a:rPr kumimoji="1" lang="ko-KR" altLang="en-US" dirty="0"/>
              <a:t> 대한 설명을 적어주세요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F4C9CC44-0366-198B-E2D3-E115506220C1}"/>
              </a:ext>
            </a:extLst>
          </p:cNvPr>
          <p:cNvSpPr/>
          <p:nvPr userDrawn="1"/>
        </p:nvSpPr>
        <p:spPr>
          <a:xfrm>
            <a:off x="8305290" y="6684691"/>
            <a:ext cx="6124690" cy="2645636"/>
          </a:xfrm>
          <a:prstGeom prst="roundRect">
            <a:avLst>
              <a:gd name="adj" fmla="val 0"/>
            </a:avLst>
          </a:prstGeom>
          <a:solidFill>
            <a:srgbClr val="8F6CFF">
              <a:alpha val="20000"/>
            </a:srgbClr>
          </a:solidFill>
          <a:ln w="31750">
            <a:solidFill>
              <a:srgbClr val="C6B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34B8CC17-EFD1-8BDD-8A80-145E947E22F4}"/>
              </a:ext>
            </a:extLst>
          </p:cNvPr>
          <p:cNvSpPr/>
          <p:nvPr userDrawn="1"/>
        </p:nvSpPr>
        <p:spPr>
          <a:xfrm>
            <a:off x="8305290" y="3824814"/>
            <a:ext cx="6124690" cy="2645636"/>
          </a:xfrm>
          <a:prstGeom prst="roundRect">
            <a:avLst>
              <a:gd name="adj" fmla="val 0"/>
            </a:avLst>
          </a:prstGeom>
          <a:solidFill>
            <a:srgbClr val="8F6CFF">
              <a:alpha val="20000"/>
            </a:srgbClr>
          </a:solidFill>
          <a:ln w="31750">
            <a:solidFill>
              <a:srgbClr val="C6B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5" name="모서리가 둥근 직사각형 34">
            <a:extLst>
              <a:ext uri="{FF2B5EF4-FFF2-40B4-BE49-F238E27FC236}">
                <a16:creationId xmlns:a16="http://schemas.microsoft.com/office/drawing/2014/main" id="{706B2446-87B3-37E9-C814-9707BB64BCBB}"/>
              </a:ext>
            </a:extLst>
          </p:cNvPr>
          <p:cNvSpPr/>
          <p:nvPr userDrawn="1"/>
        </p:nvSpPr>
        <p:spPr>
          <a:xfrm>
            <a:off x="1975370" y="3824814"/>
            <a:ext cx="6124689" cy="2645636"/>
          </a:xfrm>
          <a:prstGeom prst="roundRect">
            <a:avLst>
              <a:gd name="adj" fmla="val 0"/>
            </a:avLst>
          </a:prstGeom>
          <a:solidFill>
            <a:srgbClr val="8F6CFF">
              <a:alpha val="20000"/>
            </a:srgbClr>
          </a:solidFill>
          <a:ln w="31750">
            <a:solidFill>
              <a:srgbClr val="C6B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58026942-5649-8DC5-B4B2-98EE88161362}"/>
              </a:ext>
            </a:extLst>
          </p:cNvPr>
          <p:cNvSpPr/>
          <p:nvPr userDrawn="1"/>
        </p:nvSpPr>
        <p:spPr>
          <a:xfrm>
            <a:off x="6427703" y="4706609"/>
            <a:ext cx="3563109" cy="3563109"/>
          </a:xfrm>
          <a:prstGeom prst="ellipse">
            <a:avLst/>
          </a:prstGeom>
          <a:solidFill>
            <a:srgbClr val="C6B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ko-KR" altLang="en-US" sz="3200" b="1" dirty="0">
              <a:noFill/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  <a:sym typeface="Helvetica Light"/>
            </a:endParaRPr>
          </a:p>
        </p:txBody>
      </p:sp>
      <p:sp>
        <p:nvSpPr>
          <p:cNvPr id="28" name="텍스트 개체 틀 4">
            <a:extLst>
              <a:ext uri="{FF2B5EF4-FFF2-40B4-BE49-F238E27FC236}">
                <a16:creationId xmlns:a16="http://schemas.microsoft.com/office/drawing/2014/main" id="{E1358880-D7E9-AE5B-B46E-215AC028A26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130325" y="7167766"/>
            <a:ext cx="2157861" cy="666850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 b="1" i="0">
                <a:solidFill>
                  <a:srgbClr val="230054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defRPr>
            </a:lvl1pPr>
          </a:lstStyle>
          <a:p>
            <a:pPr lvl="0"/>
            <a:r>
              <a:rPr kumimoji="1" lang="ko-KR" altLang="en-US" dirty="0"/>
              <a:t>키워드 </a:t>
            </a:r>
            <a:r>
              <a:rPr kumimoji="1" lang="en-US" altLang="ko-KR" dirty="0"/>
              <a:t>A</a:t>
            </a:r>
            <a:endParaRPr kumimoji="1" lang="ko-Kore-KR" altLang="en-US" dirty="0"/>
          </a:p>
        </p:txBody>
      </p:sp>
      <p:sp>
        <p:nvSpPr>
          <p:cNvPr id="30" name="그림 개체 틀 4">
            <a:extLst>
              <a:ext uri="{FF2B5EF4-FFF2-40B4-BE49-F238E27FC236}">
                <a16:creationId xmlns:a16="http://schemas.microsoft.com/office/drawing/2014/main" id="{10CC456B-392C-3A92-2C8E-F3A4F0774E3A}"/>
              </a:ext>
            </a:extLst>
          </p:cNvPr>
          <p:cNvSpPr>
            <a:spLocks noGrp="1" noChangeAspect="1"/>
          </p:cNvSpPr>
          <p:nvPr>
            <p:ph type="pic" sz="quarter" idx="32" hasCustomPrompt="1"/>
          </p:nvPr>
        </p:nvSpPr>
        <p:spPr>
          <a:xfrm>
            <a:off x="7130326" y="5218102"/>
            <a:ext cx="2157860" cy="192331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200" b="0" i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kumimoji="1" lang="ko-KR" altLang="en-US" dirty="0"/>
              <a:t>이미지 </a:t>
            </a:r>
            <a:r>
              <a:rPr kumimoji="1" lang="en-US" altLang="ko-KR" dirty="0"/>
              <a:t>a</a:t>
            </a:r>
            <a:endParaRPr kumimoji="1" lang="ko-Kore-KR" altLang="en-US" dirty="0"/>
          </a:p>
        </p:txBody>
      </p:sp>
      <p:sp>
        <p:nvSpPr>
          <p:cNvPr id="37" name="텍스트 개체 틀 12">
            <a:extLst>
              <a:ext uri="{FF2B5EF4-FFF2-40B4-BE49-F238E27FC236}">
                <a16:creationId xmlns:a16="http://schemas.microsoft.com/office/drawing/2014/main" id="{F9A2DC32-D260-7262-34D8-F0B7B938F47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988535" y="4051045"/>
            <a:ext cx="6111524" cy="6668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230054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defRPr>
            </a:lvl1pPr>
          </a:lstStyle>
          <a:p>
            <a:pPr lvl="0"/>
            <a:r>
              <a:rPr lang="ko-KR" altLang="en-US" dirty="0"/>
              <a:t>키워드</a:t>
            </a:r>
          </a:p>
        </p:txBody>
      </p:sp>
      <p:sp>
        <p:nvSpPr>
          <p:cNvPr id="38" name="텍스트 개체 틀 12">
            <a:extLst>
              <a:ext uri="{FF2B5EF4-FFF2-40B4-BE49-F238E27FC236}">
                <a16:creationId xmlns:a16="http://schemas.microsoft.com/office/drawing/2014/main" id="{BB72D8AF-54D9-ED31-93F3-87132A606F7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314179" y="4051045"/>
            <a:ext cx="6111524" cy="6668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230054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defRPr>
            </a:lvl1pPr>
          </a:lstStyle>
          <a:p>
            <a:pPr lvl="0"/>
            <a:r>
              <a:rPr lang="ko-KR" altLang="en-US" dirty="0"/>
              <a:t>키워드</a:t>
            </a:r>
          </a:p>
        </p:txBody>
      </p:sp>
      <p:sp>
        <p:nvSpPr>
          <p:cNvPr id="39" name="텍스트 개체 틀 12">
            <a:extLst>
              <a:ext uri="{FF2B5EF4-FFF2-40B4-BE49-F238E27FC236}">
                <a16:creationId xmlns:a16="http://schemas.microsoft.com/office/drawing/2014/main" id="{67AD68D4-C6BA-6FEF-8BDE-A5BA01D655F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314179" y="6894453"/>
            <a:ext cx="6111524" cy="6668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230054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defRPr>
            </a:lvl1pPr>
          </a:lstStyle>
          <a:p>
            <a:pPr lvl="0"/>
            <a:r>
              <a:rPr lang="ko-KR" altLang="en-US" dirty="0"/>
              <a:t>키워드</a:t>
            </a:r>
          </a:p>
        </p:txBody>
      </p:sp>
      <p:sp>
        <p:nvSpPr>
          <p:cNvPr id="40" name="텍스트 개체 틀 12">
            <a:extLst>
              <a:ext uri="{FF2B5EF4-FFF2-40B4-BE49-F238E27FC236}">
                <a16:creationId xmlns:a16="http://schemas.microsoft.com/office/drawing/2014/main" id="{F471E128-EAD4-8453-FD20-492DA7424A2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988535" y="6894453"/>
            <a:ext cx="6111524" cy="6668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230054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defRPr>
            </a:lvl1pPr>
          </a:lstStyle>
          <a:p>
            <a:pPr lvl="0"/>
            <a:r>
              <a:rPr lang="ko-KR" altLang="en-US" dirty="0"/>
              <a:t>키워드</a:t>
            </a:r>
          </a:p>
        </p:txBody>
      </p:sp>
      <p:sp>
        <p:nvSpPr>
          <p:cNvPr id="43" name="텍스트 개체 틀 7">
            <a:extLst>
              <a:ext uri="{FF2B5EF4-FFF2-40B4-BE49-F238E27FC236}">
                <a16:creationId xmlns:a16="http://schemas.microsoft.com/office/drawing/2014/main" id="{FAA4C629-6A25-CEF0-2B52-EEA1D06D31F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668423" y="7571022"/>
            <a:ext cx="4738582" cy="1766217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2800" b="0" i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ko-KR" altLang="en-US" dirty="0"/>
              <a:t>키워드에 관한 설명을 입력하세요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5" name="텍스트 개체 틀 7">
            <a:extLst>
              <a:ext uri="{FF2B5EF4-FFF2-40B4-BE49-F238E27FC236}">
                <a16:creationId xmlns:a16="http://schemas.microsoft.com/office/drawing/2014/main" id="{028011F2-8DD4-926F-F67F-C1F304F73B0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998344" y="7571022"/>
            <a:ext cx="4738582" cy="1766217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2800" b="0" i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ko-KR" altLang="en-US" dirty="0"/>
              <a:t>키워드에 관한 설명을 입력하세요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6" name="텍스트 개체 틀 7">
            <a:extLst>
              <a:ext uri="{FF2B5EF4-FFF2-40B4-BE49-F238E27FC236}">
                <a16:creationId xmlns:a16="http://schemas.microsoft.com/office/drawing/2014/main" id="{BB9D7FE5-06C8-6843-E9F6-67F0D7A45B2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9192502" y="4727614"/>
            <a:ext cx="4738582" cy="1766217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2800" b="0" i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ko-KR" altLang="en-US" dirty="0"/>
              <a:t>이미지 </a:t>
            </a:r>
            <a:r>
              <a:rPr kumimoji="1" lang="en-US" altLang="ko-KR" dirty="0"/>
              <a:t>1</a:t>
            </a:r>
            <a:r>
              <a:rPr kumimoji="1" lang="ko-KR" altLang="en-US" dirty="0"/>
              <a:t>에 관한 설명을 입력하세요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7" name="텍스트 개체 틀 7">
            <a:extLst>
              <a:ext uri="{FF2B5EF4-FFF2-40B4-BE49-F238E27FC236}">
                <a16:creationId xmlns:a16="http://schemas.microsoft.com/office/drawing/2014/main" id="{8955E9AB-3692-8F16-095A-9B34C6D6F68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2674887" y="4727614"/>
            <a:ext cx="4738582" cy="1766217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2800" b="0" i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ko-KR" altLang="en-US" dirty="0"/>
              <a:t>키워드에 관한 설명을 입력하세요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29" name="슬라이드 번호 개체 틀 20">
            <a:extLst>
              <a:ext uri="{FF2B5EF4-FFF2-40B4-BE49-F238E27FC236}">
                <a16:creationId xmlns:a16="http://schemas.microsoft.com/office/drawing/2014/main" id="{46EC061B-CB29-0A40-9B38-2F89BFB62C2F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558795" y="10607364"/>
            <a:ext cx="4569143" cy="608542"/>
          </a:xfrm>
        </p:spPr>
        <p:txBody>
          <a:bodyPr/>
          <a:lstStyle>
            <a:lvl1pPr>
              <a:defRPr sz="2400"/>
            </a:lvl1pPr>
          </a:lstStyle>
          <a:p>
            <a:fld id="{F836E928-431D-4CFA-A0D8-446B24F9C13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457528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73C487C2-6D8C-3F7E-AA36-9F2A276EC42D}"/>
              </a:ext>
            </a:extLst>
          </p:cNvPr>
          <p:cNvCxnSpPr/>
          <p:nvPr userDrawn="1"/>
        </p:nvCxnSpPr>
        <p:spPr>
          <a:xfrm>
            <a:off x="7095559" y="9048832"/>
            <a:ext cx="1964486" cy="0"/>
          </a:xfrm>
          <a:prstGeom prst="straightConnector1">
            <a:avLst/>
          </a:prstGeom>
          <a:ln w="31750">
            <a:solidFill>
              <a:srgbClr val="D9D9D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26620A74-8D48-2DE5-449E-A1A6E29C4A1B}"/>
              </a:ext>
            </a:extLst>
          </p:cNvPr>
          <p:cNvCxnSpPr/>
          <p:nvPr userDrawn="1"/>
        </p:nvCxnSpPr>
        <p:spPr>
          <a:xfrm>
            <a:off x="6515383" y="7506081"/>
            <a:ext cx="1964486" cy="0"/>
          </a:xfrm>
          <a:prstGeom prst="straightConnector1">
            <a:avLst/>
          </a:prstGeom>
          <a:ln w="31750">
            <a:solidFill>
              <a:srgbClr val="C6B3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AF1F38BC-77B1-09DB-B706-BC5BA44CA835}"/>
              </a:ext>
            </a:extLst>
          </p:cNvPr>
          <p:cNvCxnSpPr/>
          <p:nvPr userDrawn="1"/>
        </p:nvCxnSpPr>
        <p:spPr>
          <a:xfrm>
            <a:off x="5935208" y="5963331"/>
            <a:ext cx="1964486" cy="0"/>
          </a:xfrm>
          <a:prstGeom prst="straightConnector1">
            <a:avLst/>
          </a:prstGeom>
          <a:ln w="31750">
            <a:solidFill>
              <a:srgbClr val="8F6C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C323F5BA-6E91-E852-CCD3-1B512EF74332}"/>
              </a:ext>
            </a:extLst>
          </p:cNvPr>
          <p:cNvCxnSpPr/>
          <p:nvPr userDrawn="1"/>
        </p:nvCxnSpPr>
        <p:spPr>
          <a:xfrm>
            <a:off x="5355033" y="4420581"/>
            <a:ext cx="1964486" cy="0"/>
          </a:xfrm>
          <a:prstGeom prst="straightConnector1">
            <a:avLst/>
          </a:prstGeom>
          <a:ln w="31750">
            <a:solidFill>
              <a:srgbClr val="6700E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0B248467-BA92-587A-6E63-22B2F97EABC0}"/>
              </a:ext>
            </a:extLst>
          </p:cNvPr>
          <p:cNvGrpSpPr/>
          <p:nvPr userDrawn="1"/>
        </p:nvGrpSpPr>
        <p:grpSpPr>
          <a:xfrm>
            <a:off x="1367444" y="3559356"/>
            <a:ext cx="7263934" cy="6483800"/>
            <a:chOff x="1926703" y="4375015"/>
            <a:chExt cx="6693311" cy="5974461"/>
          </a:xfrm>
        </p:grpSpPr>
        <p:sp>
          <p:nvSpPr>
            <p:cNvPr id="25" name="삼각형 24">
              <a:extLst>
                <a:ext uri="{FF2B5EF4-FFF2-40B4-BE49-F238E27FC236}">
                  <a16:creationId xmlns:a16="http://schemas.microsoft.com/office/drawing/2014/main" id="{23C2FB10-74DC-576D-6A59-A1BFF808BE16}"/>
                </a:ext>
              </a:extLst>
            </p:cNvPr>
            <p:cNvSpPr/>
            <p:nvPr/>
          </p:nvSpPr>
          <p:spPr>
            <a:xfrm>
              <a:off x="4621700" y="4375015"/>
              <a:ext cx="1303317" cy="1185691"/>
            </a:xfrm>
            <a:prstGeom prst="triangle">
              <a:avLst/>
            </a:prstGeom>
            <a:solidFill>
              <a:srgbClr val="6700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6" name="사다리꼴[T] 25">
              <a:extLst>
                <a:ext uri="{FF2B5EF4-FFF2-40B4-BE49-F238E27FC236}">
                  <a16:creationId xmlns:a16="http://schemas.microsoft.com/office/drawing/2014/main" id="{B1E172C6-479B-1397-8989-2737BC9083D4}"/>
                </a:ext>
              </a:extLst>
            </p:cNvPr>
            <p:cNvSpPr/>
            <p:nvPr/>
          </p:nvSpPr>
          <p:spPr>
            <a:xfrm>
              <a:off x="1926703" y="8787896"/>
              <a:ext cx="6693311" cy="1561580"/>
            </a:xfrm>
            <a:prstGeom prst="trapezoid">
              <a:avLst>
                <a:gd name="adj" fmla="val 56283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7" name="사다리꼴[T] 26">
              <a:extLst>
                <a:ext uri="{FF2B5EF4-FFF2-40B4-BE49-F238E27FC236}">
                  <a16:creationId xmlns:a16="http://schemas.microsoft.com/office/drawing/2014/main" id="{8676536A-EF0E-FEEC-4CD6-B1012E4A44CD}"/>
                </a:ext>
              </a:extLst>
            </p:cNvPr>
            <p:cNvSpPr/>
            <p:nvPr/>
          </p:nvSpPr>
          <p:spPr>
            <a:xfrm>
              <a:off x="2826191" y="7185873"/>
              <a:ext cx="4894335" cy="1561580"/>
            </a:xfrm>
            <a:prstGeom prst="trapezoid">
              <a:avLst>
                <a:gd name="adj" fmla="val 56283"/>
              </a:avLst>
            </a:prstGeom>
            <a:solidFill>
              <a:srgbClr val="C6B3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8" name="사다리꼴[T] 27">
              <a:extLst>
                <a:ext uri="{FF2B5EF4-FFF2-40B4-BE49-F238E27FC236}">
                  <a16:creationId xmlns:a16="http://schemas.microsoft.com/office/drawing/2014/main" id="{64AAE227-EAA5-E397-537A-C611DBB1E3A6}"/>
                </a:ext>
              </a:extLst>
            </p:cNvPr>
            <p:cNvSpPr/>
            <p:nvPr/>
          </p:nvSpPr>
          <p:spPr>
            <a:xfrm>
              <a:off x="3726892" y="5583850"/>
              <a:ext cx="3092933" cy="1561580"/>
            </a:xfrm>
            <a:prstGeom prst="trapezoid">
              <a:avLst>
                <a:gd name="adj" fmla="val 56283"/>
              </a:avLst>
            </a:prstGeom>
            <a:solidFill>
              <a:srgbClr val="8F6C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827F548B-6D98-A52B-CFB4-D7AECC83958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0307300" cy="1363490"/>
          </a:xfrm>
          <a:prstGeom prst="rect">
            <a:avLst/>
          </a:prstGeom>
        </p:spPr>
      </p:pic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id="{28544195-A2F1-4F3D-A164-116A5927CF2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7138" y="383955"/>
            <a:ext cx="15922784" cy="6668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400">
                <a:solidFill>
                  <a:srgbClr val="230054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defRPr>
            </a:lvl1pPr>
          </a:lstStyle>
          <a:p>
            <a:pPr lvl="0"/>
            <a:r>
              <a:rPr lang="en-US" altLang="ko-KR" dirty="0"/>
              <a:t>01_</a:t>
            </a:r>
            <a:r>
              <a:rPr lang="ko-KR" altLang="en-US" dirty="0"/>
              <a:t>챕터 제목을 입력하세요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4" name="텍스트 개체 틀 12">
            <a:extLst>
              <a:ext uri="{FF2B5EF4-FFF2-40B4-BE49-F238E27FC236}">
                <a16:creationId xmlns:a16="http://schemas.microsoft.com/office/drawing/2014/main" id="{5982DC73-80CD-4633-A59B-9F80AF60C18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76445" y="2127998"/>
            <a:ext cx="13764440" cy="6668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997">
                <a:solidFill>
                  <a:srgbClr val="230054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defRPr>
            </a:lvl1pPr>
          </a:lstStyle>
          <a:p>
            <a:pPr lvl="0"/>
            <a:r>
              <a:rPr lang="ko-KR" altLang="en-US" dirty="0"/>
              <a:t>주제를 입력하세요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E2DA38B-0597-4342-B384-BC86A5A734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804263" y="7731126"/>
            <a:ext cx="4503037" cy="369887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36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defRPr>
            </a:lvl1pPr>
          </a:lstStyle>
          <a:p>
            <a:pPr lvl="0"/>
            <a:r>
              <a:rPr lang="ko-KR" altLang="en-US" dirty="0"/>
              <a:t>해당영역은 비워주세요</a:t>
            </a:r>
            <a:r>
              <a:rPr lang="en-US" altLang="ko-KR" dirty="0"/>
              <a:t>.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63D7AAD-0486-C01C-661D-37F10C5FAE8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8196" y="2207846"/>
            <a:ext cx="427790" cy="4064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7191FD7-5709-22EE-3F49-35B096649FA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605" y="2238839"/>
            <a:ext cx="460800" cy="460800"/>
          </a:xfrm>
          <a:prstGeom prst="rect">
            <a:avLst/>
          </a:prstGeom>
        </p:spPr>
      </p:pic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B99663B1-4AE3-3396-D13C-D8A4EDFE2202}"/>
              </a:ext>
            </a:extLst>
          </p:cNvPr>
          <p:cNvCxnSpPr/>
          <p:nvPr userDrawn="1"/>
        </p:nvCxnSpPr>
        <p:spPr>
          <a:xfrm>
            <a:off x="15804263" y="2198701"/>
            <a:ext cx="0" cy="8388000"/>
          </a:xfrm>
          <a:prstGeom prst="line">
            <a:avLst/>
          </a:prstGeom>
          <a:ln w="15875">
            <a:solidFill>
              <a:srgbClr val="CCCC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id="{825FEF20-F6AB-B7D9-DC3A-3D1A447D292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625986" y="2161836"/>
            <a:ext cx="1609736" cy="50783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buNone/>
              <a:defRPr sz="3000" b="1" i="0">
                <a:solidFill>
                  <a:srgbClr val="230054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defRPr>
            </a:lvl1pPr>
          </a:lstStyle>
          <a:p>
            <a:pPr lvl="0"/>
            <a:r>
              <a:rPr kumimoji="1" lang="ko-Kore-KR" altLang="en-US" dirty="0"/>
              <a:t>용어</a:t>
            </a:r>
            <a:r>
              <a:rPr kumimoji="1" lang="ko-KR" altLang="en-US" dirty="0"/>
              <a:t> 해설</a:t>
            </a:r>
            <a:endParaRPr kumimoji="1" lang="ko-Kore-KR" altLang="en-US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D53A41D6-A87F-889E-2FE7-0CDC03680C1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65256" y="503198"/>
            <a:ext cx="2664242" cy="355707"/>
          </a:xfrm>
          <a:prstGeom prst="rect">
            <a:avLst/>
          </a:prstGeom>
        </p:spPr>
      </p:pic>
      <p:sp>
        <p:nvSpPr>
          <p:cNvPr id="21" name="슬라이드 번호 개체 틀 20">
            <a:extLst>
              <a:ext uri="{FF2B5EF4-FFF2-40B4-BE49-F238E27FC236}">
                <a16:creationId xmlns:a16="http://schemas.microsoft.com/office/drawing/2014/main" id="{6692E728-32E3-8351-32A1-71195B99F6B8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 vert="horz" lIns="91440" tIns="45720" rIns="91440" bIns="45720" rtlCol="0" anchor="ctr"/>
          <a:lstStyle>
            <a:lvl1pPr>
              <a:defRPr lang="ko-KR" altLang="en-US" sz="2400" smtClean="0"/>
            </a:lvl1pPr>
          </a:lstStyle>
          <a:p>
            <a:fld id="{F836E928-431D-4CFA-A0D8-446B24F9C130}" type="slidenum">
              <a:rPr lang="en-US" altLang="ko-Kore-KR" smtClean="0"/>
              <a:pPr/>
              <a:t>‹#›</a:t>
            </a:fld>
            <a:endParaRPr lang="en-US" altLang="ko-Kore-KR"/>
          </a:p>
        </p:txBody>
      </p:sp>
      <p:sp>
        <p:nvSpPr>
          <p:cNvPr id="15" name="텍스트 개체 틀 7">
            <a:extLst>
              <a:ext uri="{FF2B5EF4-FFF2-40B4-BE49-F238E27FC236}">
                <a16:creationId xmlns:a16="http://schemas.microsoft.com/office/drawing/2014/main" id="{BE9F941E-436B-F84D-9931-08959085677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6214725" y="3148013"/>
            <a:ext cx="3683000" cy="55086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 i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defRPr>
            </a:lvl1pPr>
          </a:lstStyle>
          <a:p>
            <a:pPr lvl="0"/>
            <a:r>
              <a:rPr kumimoji="1" lang="ko-Kore-KR" altLang="en-US" dirty="0"/>
              <a:t>용어</a:t>
            </a:r>
          </a:p>
        </p:txBody>
      </p:sp>
      <p:sp>
        <p:nvSpPr>
          <p:cNvPr id="18" name="텍스트 개체 틀 7">
            <a:extLst>
              <a:ext uri="{FF2B5EF4-FFF2-40B4-BE49-F238E27FC236}">
                <a16:creationId xmlns:a16="http://schemas.microsoft.com/office/drawing/2014/main" id="{C865A287-C74C-98E3-8F38-E16571E6FC8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6214725" y="3863630"/>
            <a:ext cx="3683000" cy="336291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2000" b="0" i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ko-Kore-KR" altLang="en-US" dirty="0"/>
              <a:t>용어에</a:t>
            </a:r>
            <a:r>
              <a:rPr kumimoji="1" lang="ko-KR" altLang="en-US" dirty="0"/>
              <a:t> 대한 설명을 적어주세요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36" name="텍스트 개체 틀 4">
            <a:extLst>
              <a:ext uri="{FF2B5EF4-FFF2-40B4-BE49-F238E27FC236}">
                <a16:creationId xmlns:a16="http://schemas.microsoft.com/office/drawing/2014/main" id="{61A83FA7-CA0E-EC0B-100D-C0B7027DDBF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083485" y="5432250"/>
            <a:ext cx="1878904" cy="666850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 i="0">
                <a:solidFill>
                  <a:schemeClr val="bg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defRPr>
            </a:lvl1pPr>
          </a:lstStyle>
          <a:p>
            <a:pPr lvl="0"/>
            <a:r>
              <a:rPr kumimoji="1" lang="ko-KR" altLang="en-US" dirty="0"/>
              <a:t>키워드 </a:t>
            </a:r>
            <a:r>
              <a:rPr kumimoji="1" lang="en-US" altLang="ko-KR" dirty="0"/>
              <a:t>A</a:t>
            </a:r>
            <a:endParaRPr kumimoji="1" lang="ko-Kore-KR" altLang="en-US" dirty="0"/>
          </a:p>
        </p:txBody>
      </p:sp>
      <p:sp>
        <p:nvSpPr>
          <p:cNvPr id="41" name="텍스트 개체 틀 4">
            <a:extLst>
              <a:ext uri="{FF2B5EF4-FFF2-40B4-BE49-F238E27FC236}">
                <a16:creationId xmlns:a16="http://schemas.microsoft.com/office/drawing/2014/main" id="{B53DF418-0ADE-C9DC-49E4-102A92CA675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083485" y="4087156"/>
            <a:ext cx="1878904" cy="666850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 i="0">
                <a:solidFill>
                  <a:schemeClr val="bg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defRPr>
            </a:lvl1pPr>
          </a:lstStyle>
          <a:p>
            <a:pPr lvl="0"/>
            <a:r>
              <a:rPr kumimoji="1" lang="ko-KR" altLang="en-US" dirty="0"/>
              <a:t>키워드 </a:t>
            </a:r>
            <a:r>
              <a:rPr kumimoji="1" lang="en-US" altLang="ko-KR" dirty="0"/>
              <a:t>A</a:t>
            </a:r>
            <a:endParaRPr kumimoji="1" lang="ko-Kore-KR" altLang="en-US" dirty="0"/>
          </a:p>
        </p:txBody>
      </p:sp>
      <p:sp>
        <p:nvSpPr>
          <p:cNvPr id="42" name="텍스트 개체 틀 4">
            <a:extLst>
              <a:ext uri="{FF2B5EF4-FFF2-40B4-BE49-F238E27FC236}">
                <a16:creationId xmlns:a16="http://schemas.microsoft.com/office/drawing/2014/main" id="{963FEED0-3A12-C955-50FB-712B3E4462E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083485" y="7074306"/>
            <a:ext cx="1878904" cy="666850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 i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defRPr>
            </a:lvl1pPr>
          </a:lstStyle>
          <a:p>
            <a:pPr lvl="0"/>
            <a:r>
              <a:rPr kumimoji="1" lang="ko-KR" altLang="en-US" dirty="0"/>
              <a:t>키워드 </a:t>
            </a:r>
            <a:r>
              <a:rPr kumimoji="1" lang="en-US" altLang="ko-KR" dirty="0"/>
              <a:t>A</a:t>
            </a:r>
            <a:endParaRPr kumimoji="1" lang="ko-Kore-KR" altLang="en-US" dirty="0"/>
          </a:p>
        </p:txBody>
      </p:sp>
      <p:sp>
        <p:nvSpPr>
          <p:cNvPr id="44" name="텍스트 개체 틀 4">
            <a:extLst>
              <a:ext uri="{FF2B5EF4-FFF2-40B4-BE49-F238E27FC236}">
                <a16:creationId xmlns:a16="http://schemas.microsoft.com/office/drawing/2014/main" id="{8A78BF0E-C5E1-3F50-7FA1-44EBBA7512C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083485" y="8769015"/>
            <a:ext cx="1878904" cy="666850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 i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defRPr>
            </a:lvl1pPr>
          </a:lstStyle>
          <a:p>
            <a:pPr lvl="0"/>
            <a:r>
              <a:rPr kumimoji="1" lang="ko-KR" altLang="en-US" dirty="0"/>
              <a:t>키워드 </a:t>
            </a:r>
            <a:r>
              <a:rPr kumimoji="1" lang="en-US" altLang="ko-KR" dirty="0"/>
              <a:t>A</a:t>
            </a:r>
            <a:endParaRPr kumimoji="1" lang="ko-Kore-KR" altLang="en-US" dirty="0"/>
          </a:p>
        </p:txBody>
      </p:sp>
      <p:sp>
        <p:nvSpPr>
          <p:cNvPr id="48" name="텍스트 개체 틀 7">
            <a:extLst>
              <a:ext uri="{FF2B5EF4-FFF2-40B4-BE49-F238E27FC236}">
                <a16:creationId xmlns:a16="http://schemas.microsoft.com/office/drawing/2014/main" id="{BAAE1488-D386-6523-6182-F5E21918C7B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507374" y="4062432"/>
            <a:ext cx="7467233" cy="66685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2800" b="0" i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ko-KR" altLang="en-US" dirty="0"/>
              <a:t>키워드</a:t>
            </a:r>
            <a:r>
              <a:rPr kumimoji="1" lang="en-US" altLang="ko-KR" dirty="0"/>
              <a:t>A</a:t>
            </a:r>
            <a:r>
              <a:rPr kumimoji="1" lang="ko-KR" altLang="en-US" dirty="0"/>
              <a:t>에 관한 설명을 입력하세요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9" name="텍스트 개체 틀 7">
            <a:extLst>
              <a:ext uri="{FF2B5EF4-FFF2-40B4-BE49-F238E27FC236}">
                <a16:creationId xmlns:a16="http://schemas.microsoft.com/office/drawing/2014/main" id="{15230EAA-8E57-CC3C-D008-11BB0673C471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101533" y="5588530"/>
            <a:ext cx="6911595" cy="66685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2800" b="0" i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ko-KR" altLang="en-US" dirty="0"/>
              <a:t>키워드</a:t>
            </a:r>
            <a:r>
              <a:rPr kumimoji="1" lang="en-US" altLang="ko-KR" dirty="0"/>
              <a:t>A</a:t>
            </a:r>
            <a:r>
              <a:rPr kumimoji="1" lang="ko-KR" altLang="en-US" dirty="0"/>
              <a:t>에 관한 설명을 입력하세요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50" name="텍스트 개체 틀 7">
            <a:extLst>
              <a:ext uri="{FF2B5EF4-FFF2-40B4-BE49-F238E27FC236}">
                <a16:creationId xmlns:a16="http://schemas.microsoft.com/office/drawing/2014/main" id="{4FBB3B72-686F-D400-B61A-FCC5C6637E4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631378" y="7114628"/>
            <a:ext cx="6293164" cy="66685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2800" b="0" i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ko-KR" altLang="en-US" dirty="0"/>
              <a:t>키워드</a:t>
            </a:r>
            <a:r>
              <a:rPr kumimoji="1" lang="en-US" altLang="ko-KR" dirty="0"/>
              <a:t>A</a:t>
            </a:r>
            <a:r>
              <a:rPr kumimoji="1" lang="ko-KR" altLang="en-US" dirty="0"/>
              <a:t>에 관한 설명을 입력하세요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51" name="텍스트 개체 틀 7">
            <a:extLst>
              <a:ext uri="{FF2B5EF4-FFF2-40B4-BE49-F238E27FC236}">
                <a16:creationId xmlns:a16="http://schemas.microsoft.com/office/drawing/2014/main" id="{0CA3A3B0-4ED8-23C4-8ADA-CF021563B27B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9294756" y="8640726"/>
            <a:ext cx="5769891" cy="66685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2800" b="0" i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ko-KR" altLang="en-US" dirty="0"/>
              <a:t>키워드</a:t>
            </a:r>
            <a:r>
              <a:rPr kumimoji="1" lang="en-US" altLang="ko-KR" dirty="0"/>
              <a:t>A</a:t>
            </a:r>
            <a:r>
              <a:rPr kumimoji="1" lang="ko-KR" altLang="en-US" dirty="0"/>
              <a:t>에 관한 설명을 입력하세요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56188392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27F548B-6D98-A52B-CFB4-D7AECC83958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0307300" cy="1363490"/>
          </a:xfrm>
          <a:prstGeom prst="rect">
            <a:avLst/>
          </a:prstGeom>
        </p:spPr>
      </p:pic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id="{28544195-A2F1-4F3D-A164-116A5927CF2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7138" y="383955"/>
            <a:ext cx="15922784" cy="6668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400">
                <a:solidFill>
                  <a:srgbClr val="230054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defRPr>
            </a:lvl1pPr>
          </a:lstStyle>
          <a:p>
            <a:pPr lvl="0"/>
            <a:r>
              <a:rPr lang="en-US" altLang="ko-KR" dirty="0"/>
              <a:t>01_</a:t>
            </a:r>
            <a:r>
              <a:rPr lang="ko-KR" altLang="en-US" dirty="0"/>
              <a:t>챕터 제목을 입력하세요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4" name="텍스트 개체 틀 12">
            <a:extLst>
              <a:ext uri="{FF2B5EF4-FFF2-40B4-BE49-F238E27FC236}">
                <a16:creationId xmlns:a16="http://schemas.microsoft.com/office/drawing/2014/main" id="{5982DC73-80CD-4633-A59B-9F80AF60C18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76445" y="2127998"/>
            <a:ext cx="13764440" cy="6668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997">
                <a:solidFill>
                  <a:srgbClr val="230054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defRPr>
            </a:lvl1pPr>
          </a:lstStyle>
          <a:p>
            <a:pPr lvl="0"/>
            <a:r>
              <a:rPr lang="ko-KR" altLang="en-US" dirty="0"/>
              <a:t>주제를 입력하세요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E2DA38B-0597-4342-B384-BC86A5A734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804263" y="7731126"/>
            <a:ext cx="4503037" cy="369887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36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defRPr>
            </a:lvl1pPr>
          </a:lstStyle>
          <a:p>
            <a:pPr lvl="0"/>
            <a:r>
              <a:rPr lang="ko-KR" altLang="en-US" dirty="0"/>
              <a:t>해당영역은 비워주세요</a:t>
            </a:r>
            <a:r>
              <a:rPr lang="en-US" altLang="ko-KR" dirty="0"/>
              <a:t>.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63D7AAD-0486-C01C-661D-37F10C5FAE8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8196" y="2207846"/>
            <a:ext cx="427790" cy="4064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7191FD7-5709-22EE-3F49-35B096649FA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605" y="2238839"/>
            <a:ext cx="460800" cy="460800"/>
          </a:xfrm>
          <a:prstGeom prst="rect">
            <a:avLst/>
          </a:prstGeom>
        </p:spPr>
      </p:pic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B99663B1-4AE3-3396-D13C-D8A4EDFE2202}"/>
              </a:ext>
            </a:extLst>
          </p:cNvPr>
          <p:cNvCxnSpPr/>
          <p:nvPr userDrawn="1"/>
        </p:nvCxnSpPr>
        <p:spPr>
          <a:xfrm>
            <a:off x="15804263" y="2198701"/>
            <a:ext cx="0" cy="8388000"/>
          </a:xfrm>
          <a:prstGeom prst="line">
            <a:avLst/>
          </a:prstGeom>
          <a:ln w="15875">
            <a:solidFill>
              <a:srgbClr val="CCCC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id="{825FEF20-F6AB-B7D9-DC3A-3D1A447D292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625986" y="2161836"/>
            <a:ext cx="1609736" cy="50783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buNone/>
              <a:defRPr sz="3000" b="1" i="0">
                <a:solidFill>
                  <a:srgbClr val="230054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defRPr>
            </a:lvl1pPr>
          </a:lstStyle>
          <a:p>
            <a:pPr lvl="0"/>
            <a:r>
              <a:rPr kumimoji="1" lang="ko-Kore-KR" altLang="en-US" dirty="0"/>
              <a:t>용어</a:t>
            </a:r>
            <a:r>
              <a:rPr kumimoji="1" lang="ko-KR" altLang="en-US" dirty="0"/>
              <a:t> 해설</a:t>
            </a:r>
            <a:endParaRPr kumimoji="1" lang="ko-Kore-KR" altLang="en-US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D53A41D6-A87F-889E-2FE7-0CDC03680C1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65256" y="503198"/>
            <a:ext cx="2664242" cy="355707"/>
          </a:xfrm>
          <a:prstGeom prst="rect">
            <a:avLst/>
          </a:prstGeom>
        </p:spPr>
      </p:pic>
      <p:sp>
        <p:nvSpPr>
          <p:cNvPr id="21" name="슬라이드 번호 개체 틀 20">
            <a:extLst>
              <a:ext uri="{FF2B5EF4-FFF2-40B4-BE49-F238E27FC236}">
                <a16:creationId xmlns:a16="http://schemas.microsoft.com/office/drawing/2014/main" id="{6692E728-32E3-8351-32A1-71195B99F6B8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 vert="horz" lIns="91440" tIns="45720" rIns="91440" bIns="45720" rtlCol="0" anchor="ctr"/>
          <a:lstStyle>
            <a:lvl1pPr>
              <a:defRPr lang="ko-KR" altLang="en-US" sz="2400" smtClean="0"/>
            </a:lvl1pPr>
          </a:lstStyle>
          <a:p>
            <a:fld id="{F836E928-431D-4CFA-A0D8-446B24F9C130}" type="slidenum">
              <a:rPr lang="en-US" altLang="ko-Kore-KR" smtClean="0"/>
              <a:pPr/>
              <a:t>‹#›</a:t>
            </a:fld>
            <a:endParaRPr lang="en-US" altLang="ko-Kore-KR"/>
          </a:p>
        </p:txBody>
      </p:sp>
      <p:sp>
        <p:nvSpPr>
          <p:cNvPr id="15" name="텍스트 개체 틀 7">
            <a:extLst>
              <a:ext uri="{FF2B5EF4-FFF2-40B4-BE49-F238E27FC236}">
                <a16:creationId xmlns:a16="http://schemas.microsoft.com/office/drawing/2014/main" id="{BE9F941E-436B-F84D-9931-08959085677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6214725" y="3148013"/>
            <a:ext cx="3683000" cy="55086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 i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defRPr>
            </a:lvl1pPr>
          </a:lstStyle>
          <a:p>
            <a:pPr lvl="0"/>
            <a:r>
              <a:rPr kumimoji="1" lang="ko-Kore-KR" altLang="en-US" dirty="0"/>
              <a:t>용어</a:t>
            </a:r>
          </a:p>
        </p:txBody>
      </p:sp>
      <p:sp>
        <p:nvSpPr>
          <p:cNvPr id="18" name="텍스트 개체 틀 7">
            <a:extLst>
              <a:ext uri="{FF2B5EF4-FFF2-40B4-BE49-F238E27FC236}">
                <a16:creationId xmlns:a16="http://schemas.microsoft.com/office/drawing/2014/main" id="{C865A287-C74C-98E3-8F38-E16571E6FC8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6214725" y="3863630"/>
            <a:ext cx="3683000" cy="336291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2000" b="0" i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ko-Kore-KR" altLang="en-US" dirty="0"/>
              <a:t>용어에</a:t>
            </a:r>
            <a:r>
              <a:rPr kumimoji="1" lang="ko-KR" altLang="en-US" dirty="0"/>
              <a:t> 대한 설명을 적어주세요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D398889-6BBD-3F97-FE97-ACA062017E48}"/>
              </a:ext>
            </a:extLst>
          </p:cNvPr>
          <p:cNvSpPr>
            <a:spLocks/>
          </p:cNvSpPr>
          <p:nvPr userDrawn="1"/>
        </p:nvSpPr>
        <p:spPr>
          <a:xfrm>
            <a:off x="1359820" y="3163164"/>
            <a:ext cx="3106473" cy="648000"/>
          </a:xfrm>
          <a:prstGeom prst="rect">
            <a:avLst/>
          </a:prstGeom>
          <a:solidFill>
            <a:srgbClr val="8F6CFF">
              <a:alpha val="20000"/>
            </a:srgbClr>
          </a:solidFill>
          <a:ln w="31750">
            <a:solidFill>
              <a:srgbClr val="C6B3FF"/>
            </a:solidFill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ko-Kore-KR" altLang="en-US" sz="3200" dirty="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4" name="텍스트 개체 틀 41">
            <a:extLst>
              <a:ext uri="{FF2B5EF4-FFF2-40B4-BE49-F238E27FC236}">
                <a16:creationId xmlns:a16="http://schemas.microsoft.com/office/drawing/2014/main" id="{5CCB2BDA-5CBB-882F-2799-953B0271442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348642" y="3163164"/>
            <a:ext cx="3106473" cy="648000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i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defRPr>
            </a:lvl1pPr>
          </a:lstStyle>
          <a:p>
            <a:pPr lvl="0"/>
            <a:r>
              <a:rPr kumimoji="1" lang="en-US" altLang="ko-Kore-KR" dirty="0"/>
              <a:t>1</a:t>
            </a:r>
            <a:r>
              <a:rPr kumimoji="1" lang="ko-KR" altLang="en-US" dirty="0"/>
              <a:t>단계</a:t>
            </a:r>
            <a:endParaRPr kumimoji="1" lang="ko-Kore-KR" altLang="en-US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F5398E3-2D34-6011-4A99-C84117B4CBFC}"/>
              </a:ext>
            </a:extLst>
          </p:cNvPr>
          <p:cNvSpPr>
            <a:spLocks/>
          </p:cNvSpPr>
          <p:nvPr userDrawn="1"/>
        </p:nvSpPr>
        <p:spPr>
          <a:xfrm>
            <a:off x="12034412" y="3170819"/>
            <a:ext cx="3106473" cy="648000"/>
          </a:xfrm>
          <a:prstGeom prst="rect">
            <a:avLst/>
          </a:prstGeom>
          <a:solidFill>
            <a:srgbClr val="8F6CFF">
              <a:alpha val="20000"/>
            </a:srgbClr>
          </a:solidFill>
          <a:ln w="31750">
            <a:solidFill>
              <a:srgbClr val="C6B3FF"/>
            </a:solidFill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ko-Kore-KR" altLang="en-US" sz="3200" dirty="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6" name="텍스트 개체 틀 41">
            <a:extLst>
              <a:ext uri="{FF2B5EF4-FFF2-40B4-BE49-F238E27FC236}">
                <a16:creationId xmlns:a16="http://schemas.microsoft.com/office/drawing/2014/main" id="{7C5539E6-BC2C-D1D3-CB6D-A905C6D9B942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2055760" y="3163164"/>
            <a:ext cx="3085107" cy="648000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i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defRPr>
            </a:lvl1pPr>
          </a:lstStyle>
          <a:p>
            <a:pPr lvl="0"/>
            <a:r>
              <a:rPr kumimoji="1" lang="en-US" altLang="ko-KR" dirty="0"/>
              <a:t>4</a:t>
            </a:r>
            <a:r>
              <a:rPr kumimoji="1" lang="ko-KR" altLang="en-US" dirty="0"/>
              <a:t>단계</a:t>
            </a:r>
            <a:endParaRPr kumimoji="1" lang="ko-Kore-KR" altLang="en-US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A9DB15B-073F-E196-3C7D-7ECCA64B4B38}"/>
              </a:ext>
            </a:extLst>
          </p:cNvPr>
          <p:cNvSpPr>
            <a:spLocks/>
          </p:cNvSpPr>
          <p:nvPr userDrawn="1"/>
        </p:nvSpPr>
        <p:spPr>
          <a:xfrm>
            <a:off x="8476214" y="3163164"/>
            <a:ext cx="3106473" cy="648000"/>
          </a:xfrm>
          <a:prstGeom prst="rect">
            <a:avLst/>
          </a:prstGeom>
          <a:solidFill>
            <a:srgbClr val="8F6CFF">
              <a:alpha val="20000"/>
            </a:srgbClr>
          </a:solidFill>
          <a:ln w="31750">
            <a:solidFill>
              <a:srgbClr val="C6B3FF"/>
            </a:solidFill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ko-Kore-KR" altLang="en-US" sz="3200" dirty="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8" name="텍스트 개체 틀 41">
            <a:extLst>
              <a:ext uri="{FF2B5EF4-FFF2-40B4-BE49-F238E27FC236}">
                <a16:creationId xmlns:a16="http://schemas.microsoft.com/office/drawing/2014/main" id="{88E50773-2165-2FFE-5A98-64414078A347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497569" y="3163164"/>
            <a:ext cx="3085113" cy="648000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i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defRPr>
            </a:lvl1pPr>
          </a:lstStyle>
          <a:p>
            <a:pPr lvl="0"/>
            <a:r>
              <a:rPr kumimoji="1" lang="en-US" altLang="ko-KR" dirty="0"/>
              <a:t>3</a:t>
            </a:r>
            <a:r>
              <a:rPr kumimoji="1" lang="ko-KR" altLang="en-US" dirty="0"/>
              <a:t>단계</a:t>
            </a:r>
            <a:endParaRPr kumimoji="1" lang="ko-Kore-KR" altLang="en-US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AAA5650-B383-28F6-F047-01FC7BF491F6}"/>
              </a:ext>
            </a:extLst>
          </p:cNvPr>
          <p:cNvSpPr>
            <a:spLocks/>
          </p:cNvSpPr>
          <p:nvPr userDrawn="1"/>
        </p:nvSpPr>
        <p:spPr>
          <a:xfrm>
            <a:off x="4918017" y="3163164"/>
            <a:ext cx="3106473" cy="648000"/>
          </a:xfrm>
          <a:prstGeom prst="rect">
            <a:avLst/>
          </a:prstGeom>
          <a:solidFill>
            <a:srgbClr val="8F6CFF">
              <a:alpha val="20000"/>
            </a:srgbClr>
          </a:solidFill>
          <a:ln w="31750">
            <a:solidFill>
              <a:srgbClr val="C6B3FF"/>
            </a:solidFill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ko-Kore-KR" altLang="en-US" sz="3200" dirty="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1" name="텍스트 개체 틀 41">
            <a:extLst>
              <a:ext uri="{FF2B5EF4-FFF2-40B4-BE49-F238E27FC236}">
                <a16:creationId xmlns:a16="http://schemas.microsoft.com/office/drawing/2014/main" id="{AB3BDA56-D563-050D-4F86-AEDA474A58A8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4939375" y="3163164"/>
            <a:ext cx="3085113" cy="648000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i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defRPr>
            </a:lvl1pPr>
          </a:lstStyle>
          <a:p>
            <a:pPr lvl="0"/>
            <a:r>
              <a:rPr kumimoji="1" lang="en-US" altLang="ko-KR" dirty="0"/>
              <a:t>2</a:t>
            </a:r>
            <a:r>
              <a:rPr kumimoji="1" lang="ko-KR" altLang="en-US" dirty="0"/>
              <a:t>단계</a:t>
            </a:r>
            <a:endParaRPr kumimoji="1" lang="ko-Kore-KR" altLang="en-US" dirty="0"/>
          </a:p>
        </p:txBody>
      </p:sp>
      <p:sp>
        <p:nvSpPr>
          <p:cNvPr id="32" name="텍스트 개체 틀 28">
            <a:extLst>
              <a:ext uri="{FF2B5EF4-FFF2-40B4-BE49-F238E27FC236}">
                <a16:creationId xmlns:a16="http://schemas.microsoft.com/office/drawing/2014/main" id="{0FB15B8D-151A-B4F8-2697-C4B24C51660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348654" y="3818819"/>
            <a:ext cx="3106461" cy="2138147"/>
          </a:xfrm>
          <a:prstGeom prst="rect">
            <a:avLst/>
          </a:prstGeom>
        </p:spPr>
        <p:txBody>
          <a:bodyPr/>
          <a:lstStyle>
            <a:lvl1pPr marL="0" marR="0" indent="0" algn="ctr" defTabSz="1523025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800" b="0" i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ko-KR" altLang="en-US" dirty="0"/>
              <a:t>내용을 적어주세요</a:t>
            </a:r>
          </a:p>
        </p:txBody>
      </p:sp>
      <p:sp>
        <p:nvSpPr>
          <p:cNvPr id="33" name="텍스트 개체 틀 28">
            <a:extLst>
              <a:ext uri="{FF2B5EF4-FFF2-40B4-BE49-F238E27FC236}">
                <a16:creationId xmlns:a16="http://schemas.microsoft.com/office/drawing/2014/main" id="{0601661F-1FF8-5137-6845-4E5470AC306D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4910001" y="3818819"/>
            <a:ext cx="3106461" cy="2138147"/>
          </a:xfrm>
          <a:prstGeom prst="rect">
            <a:avLst/>
          </a:prstGeom>
        </p:spPr>
        <p:txBody>
          <a:bodyPr/>
          <a:lstStyle>
            <a:lvl1pPr marL="0" marR="0" indent="0" algn="ctr" defTabSz="1523025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800" b="0" i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ko-KR" altLang="en-US" dirty="0"/>
              <a:t>내용을 적어주세요</a:t>
            </a:r>
          </a:p>
        </p:txBody>
      </p:sp>
      <p:sp>
        <p:nvSpPr>
          <p:cNvPr id="34" name="텍스트 개체 틀 28">
            <a:extLst>
              <a:ext uri="{FF2B5EF4-FFF2-40B4-BE49-F238E27FC236}">
                <a16:creationId xmlns:a16="http://schemas.microsoft.com/office/drawing/2014/main" id="{A52346F0-17CF-F086-6CD8-BA4B84935382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471348" y="3818819"/>
            <a:ext cx="3106461" cy="2138147"/>
          </a:xfrm>
          <a:prstGeom prst="rect">
            <a:avLst/>
          </a:prstGeom>
        </p:spPr>
        <p:txBody>
          <a:bodyPr/>
          <a:lstStyle>
            <a:lvl1pPr marL="0" marR="0" indent="0" algn="ctr" defTabSz="1523025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800" b="0" i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ko-KR" altLang="en-US" dirty="0"/>
              <a:t>내용을 적어주세요</a:t>
            </a:r>
          </a:p>
        </p:txBody>
      </p:sp>
      <p:sp>
        <p:nvSpPr>
          <p:cNvPr id="35" name="텍스트 개체 틀 28">
            <a:extLst>
              <a:ext uri="{FF2B5EF4-FFF2-40B4-BE49-F238E27FC236}">
                <a16:creationId xmlns:a16="http://schemas.microsoft.com/office/drawing/2014/main" id="{249FB898-F798-9647-6EAA-C49C7B081395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12032696" y="3818819"/>
            <a:ext cx="3106461" cy="2138147"/>
          </a:xfrm>
          <a:prstGeom prst="rect">
            <a:avLst/>
          </a:prstGeom>
        </p:spPr>
        <p:txBody>
          <a:bodyPr/>
          <a:lstStyle>
            <a:lvl1pPr marL="0" marR="0" indent="0" algn="ctr" defTabSz="1523025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800" b="0" i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ko-KR" altLang="en-US" dirty="0"/>
              <a:t>내용을 적어주세요</a:t>
            </a:r>
          </a:p>
        </p:txBody>
      </p:sp>
      <p:sp>
        <p:nvSpPr>
          <p:cNvPr id="37" name="텍스트 개체 틀 4">
            <a:extLst>
              <a:ext uri="{FF2B5EF4-FFF2-40B4-BE49-F238E27FC236}">
                <a16:creationId xmlns:a16="http://schemas.microsoft.com/office/drawing/2014/main" id="{948134F9-5FE2-CE2A-419B-1FD87076950A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1376445" y="7878565"/>
            <a:ext cx="13764440" cy="226075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b="1" i="0">
                <a:solidFill>
                  <a:srgbClr val="4E00B4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defRPr>
            </a:lvl1pPr>
          </a:lstStyle>
          <a:p>
            <a:pPr lvl="0"/>
            <a:r>
              <a:rPr kumimoji="1" lang="ko-KR" altLang="en-US" dirty="0"/>
              <a:t>내용을 입력해주세요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5" name="줄무늬가 있는 오른쪽 화살표[S] 4">
            <a:extLst>
              <a:ext uri="{FF2B5EF4-FFF2-40B4-BE49-F238E27FC236}">
                <a16:creationId xmlns:a16="http://schemas.microsoft.com/office/drawing/2014/main" id="{07268982-A2F7-3F55-1735-19240AD0FCB6}"/>
              </a:ext>
            </a:extLst>
          </p:cNvPr>
          <p:cNvSpPr/>
          <p:nvPr userDrawn="1"/>
        </p:nvSpPr>
        <p:spPr>
          <a:xfrm rot="5400000">
            <a:off x="7722238" y="6281114"/>
            <a:ext cx="1072852" cy="1273303"/>
          </a:xfrm>
          <a:prstGeom prst="stripedRightArrow">
            <a:avLst/>
          </a:prstGeom>
          <a:solidFill>
            <a:srgbClr val="EAE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5292129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27F548B-6D98-A52B-CFB4-D7AECC83958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0307300" cy="1363490"/>
          </a:xfrm>
          <a:prstGeom prst="rect">
            <a:avLst/>
          </a:prstGeom>
        </p:spPr>
      </p:pic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id="{28544195-A2F1-4F3D-A164-116A5927CF2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7138" y="383955"/>
            <a:ext cx="15922784" cy="6668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400">
                <a:solidFill>
                  <a:srgbClr val="230054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defRPr>
            </a:lvl1pPr>
          </a:lstStyle>
          <a:p>
            <a:pPr lvl="0"/>
            <a:r>
              <a:rPr lang="en-US" altLang="ko-KR" dirty="0"/>
              <a:t>01_</a:t>
            </a:r>
            <a:r>
              <a:rPr lang="ko-KR" altLang="en-US" dirty="0"/>
              <a:t>챕터 제목을 입력하세요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4" name="텍스트 개체 틀 12">
            <a:extLst>
              <a:ext uri="{FF2B5EF4-FFF2-40B4-BE49-F238E27FC236}">
                <a16:creationId xmlns:a16="http://schemas.microsoft.com/office/drawing/2014/main" id="{5982DC73-80CD-4633-A59B-9F80AF60C18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76445" y="2127998"/>
            <a:ext cx="13764440" cy="6668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997">
                <a:solidFill>
                  <a:srgbClr val="230054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defRPr>
            </a:lvl1pPr>
          </a:lstStyle>
          <a:p>
            <a:pPr lvl="0"/>
            <a:r>
              <a:rPr lang="ko-KR" altLang="en-US" dirty="0"/>
              <a:t>주제를 입력하세요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E2DA38B-0597-4342-B384-BC86A5A734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804263" y="7731126"/>
            <a:ext cx="4503037" cy="369887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36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defRPr>
            </a:lvl1pPr>
          </a:lstStyle>
          <a:p>
            <a:pPr lvl="0"/>
            <a:r>
              <a:rPr lang="ko-KR" altLang="en-US" dirty="0"/>
              <a:t>해당영역은 비워주세요</a:t>
            </a:r>
            <a:r>
              <a:rPr lang="en-US" altLang="ko-KR" dirty="0"/>
              <a:t>.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63D7AAD-0486-C01C-661D-37F10C5FAE8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8196" y="2207846"/>
            <a:ext cx="427790" cy="4064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7191FD7-5709-22EE-3F49-35B096649FA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605" y="2238839"/>
            <a:ext cx="460800" cy="460800"/>
          </a:xfrm>
          <a:prstGeom prst="rect">
            <a:avLst/>
          </a:prstGeom>
        </p:spPr>
      </p:pic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B99663B1-4AE3-3396-D13C-D8A4EDFE2202}"/>
              </a:ext>
            </a:extLst>
          </p:cNvPr>
          <p:cNvCxnSpPr/>
          <p:nvPr userDrawn="1"/>
        </p:nvCxnSpPr>
        <p:spPr>
          <a:xfrm>
            <a:off x="15804263" y="2198701"/>
            <a:ext cx="0" cy="8388000"/>
          </a:xfrm>
          <a:prstGeom prst="line">
            <a:avLst/>
          </a:prstGeom>
          <a:ln w="15875">
            <a:solidFill>
              <a:srgbClr val="CCCC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id="{825FEF20-F6AB-B7D9-DC3A-3D1A447D292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625986" y="2161836"/>
            <a:ext cx="1609736" cy="50783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buNone/>
              <a:defRPr sz="3000" b="1" i="0">
                <a:solidFill>
                  <a:srgbClr val="230054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defRPr>
            </a:lvl1pPr>
          </a:lstStyle>
          <a:p>
            <a:pPr lvl="0"/>
            <a:r>
              <a:rPr kumimoji="1" lang="ko-Kore-KR" altLang="en-US" dirty="0"/>
              <a:t>용어</a:t>
            </a:r>
            <a:r>
              <a:rPr kumimoji="1" lang="ko-KR" altLang="en-US" dirty="0"/>
              <a:t> 해설</a:t>
            </a:r>
            <a:endParaRPr kumimoji="1" lang="ko-Kore-KR" altLang="en-US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D53A41D6-A87F-889E-2FE7-0CDC03680C1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65256" y="503198"/>
            <a:ext cx="2664242" cy="355707"/>
          </a:xfrm>
          <a:prstGeom prst="rect">
            <a:avLst/>
          </a:prstGeom>
        </p:spPr>
      </p:pic>
      <p:sp>
        <p:nvSpPr>
          <p:cNvPr id="21" name="슬라이드 번호 개체 틀 20">
            <a:extLst>
              <a:ext uri="{FF2B5EF4-FFF2-40B4-BE49-F238E27FC236}">
                <a16:creationId xmlns:a16="http://schemas.microsoft.com/office/drawing/2014/main" id="{6692E728-32E3-8351-32A1-71195B99F6B8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 vert="horz" lIns="91440" tIns="45720" rIns="91440" bIns="45720" rtlCol="0" anchor="ctr"/>
          <a:lstStyle>
            <a:lvl1pPr>
              <a:defRPr lang="ko-KR" altLang="en-US" sz="2400" smtClean="0"/>
            </a:lvl1pPr>
          </a:lstStyle>
          <a:p>
            <a:fld id="{F836E928-431D-4CFA-A0D8-446B24F9C130}" type="slidenum">
              <a:rPr lang="en-US" altLang="ko-Kore-KR" smtClean="0"/>
              <a:pPr/>
              <a:t>‹#›</a:t>
            </a:fld>
            <a:endParaRPr lang="en-US" altLang="ko-Kore-KR"/>
          </a:p>
        </p:txBody>
      </p:sp>
      <p:sp>
        <p:nvSpPr>
          <p:cNvPr id="15" name="텍스트 개체 틀 7">
            <a:extLst>
              <a:ext uri="{FF2B5EF4-FFF2-40B4-BE49-F238E27FC236}">
                <a16:creationId xmlns:a16="http://schemas.microsoft.com/office/drawing/2014/main" id="{EDFCE674-48D5-296D-17A1-2AD235E3467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6214725" y="3148013"/>
            <a:ext cx="3683000" cy="55086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 i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defRPr>
            </a:lvl1pPr>
          </a:lstStyle>
          <a:p>
            <a:pPr lvl="0"/>
            <a:r>
              <a:rPr kumimoji="1" lang="ko-Kore-KR" altLang="en-US" dirty="0"/>
              <a:t>용어</a:t>
            </a:r>
          </a:p>
        </p:txBody>
      </p:sp>
      <p:sp>
        <p:nvSpPr>
          <p:cNvPr id="18" name="텍스트 개체 틀 7">
            <a:extLst>
              <a:ext uri="{FF2B5EF4-FFF2-40B4-BE49-F238E27FC236}">
                <a16:creationId xmlns:a16="http://schemas.microsoft.com/office/drawing/2014/main" id="{3EF44190-0266-D758-F648-B4DFB054C87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6214725" y="3863630"/>
            <a:ext cx="3683000" cy="336291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2000" b="0" i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ko-Kore-KR" altLang="en-US" dirty="0"/>
              <a:t>용어에</a:t>
            </a:r>
            <a:r>
              <a:rPr kumimoji="1" lang="ko-KR" altLang="en-US" dirty="0"/>
              <a:t> 대한 설명을 적어주세요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27" name="텍스트 개체 틀 7">
            <a:extLst>
              <a:ext uri="{FF2B5EF4-FFF2-40B4-BE49-F238E27FC236}">
                <a16:creationId xmlns:a16="http://schemas.microsoft.com/office/drawing/2014/main" id="{23BA806B-EA25-6C5F-5E2E-9BE7924EC51E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376363" y="3107311"/>
            <a:ext cx="13765212" cy="89920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400" b="1" i="0">
                <a:solidFill>
                  <a:srgbClr val="4E00B4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defRPr>
            </a:lvl1pPr>
          </a:lstStyle>
          <a:p>
            <a:pPr lvl="0"/>
            <a:r>
              <a:rPr kumimoji="1" lang="ko-KR" altLang="en-US" dirty="0"/>
              <a:t>기사 제목을 입력해주세요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1D662818-C00A-485D-E0FE-0DBB5149FC75}"/>
              </a:ext>
            </a:extLst>
          </p:cNvPr>
          <p:cNvSpPr/>
          <p:nvPr userDrawn="1"/>
        </p:nvSpPr>
        <p:spPr>
          <a:xfrm>
            <a:off x="8078398" y="9270993"/>
            <a:ext cx="180473" cy="180473"/>
          </a:xfrm>
          <a:prstGeom prst="ellipse">
            <a:avLst/>
          </a:prstGeom>
          <a:solidFill>
            <a:srgbClr val="E1D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1567841C-94E6-1319-E35B-C626DFAE406D}"/>
              </a:ext>
            </a:extLst>
          </p:cNvPr>
          <p:cNvSpPr/>
          <p:nvPr userDrawn="1"/>
        </p:nvSpPr>
        <p:spPr>
          <a:xfrm>
            <a:off x="8078398" y="9618521"/>
            <a:ext cx="180473" cy="180473"/>
          </a:xfrm>
          <a:prstGeom prst="ellipse">
            <a:avLst/>
          </a:prstGeom>
          <a:solidFill>
            <a:srgbClr val="E1D7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2A815D99-30AF-58B8-0F56-2B18724E33BC}"/>
              </a:ext>
            </a:extLst>
          </p:cNvPr>
          <p:cNvSpPr/>
          <p:nvPr userDrawn="1"/>
        </p:nvSpPr>
        <p:spPr>
          <a:xfrm>
            <a:off x="8078398" y="9968828"/>
            <a:ext cx="180473" cy="180473"/>
          </a:xfrm>
          <a:prstGeom prst="ellipse">
            <a:avLst/>
          </a:prstGeom>
          <a:solidFill>
            <a:srgbClr val="E1D7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23" name="텍스트 개체 틀 7">
            <a:extLst>
              <a:ext uri="{FF2B5EF4-FFF2-40B4-BE49-F238E27FC236}">
                <a16:creationId xmlns:a16="http://schemas.microsoft.com/office/drawing/2014/main" id="{427958F2-E8DF-AEA9-7FE2-AC2E1A40DAE0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376363" y="4318979"/>
            <a:ext cx="13764522" cy="4639551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lang="en-US" altLang="ko-KR" sz="2400" b="0" i="0" smtClean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ko-KR" altLang="en-US" b="0" i="0" dirty="0" err="1">
                <a:solidFill>
                  <a:srgbClr val="222222"/>
                </a:solidFill>
                <a:effectLst/>
                <a:latin typeface="ChosunGothic"/>
              </a:rPr>
              <a:t>엘리스가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ChosunGothic"/>
              </a:rPr>
              <a:t> 최근 출시한 개발자 채용을 돕는 플랫폼인 </a:t>
            </a:r>
            <a:r>
              <a:rPr lang="ko-KR" altLang="en-US" b="0" i="0" dirty="0" err="1">
                <a:solidFill>
                  <a:srgbClr val="222222"/>
                </a:solidFill>
                <a:effectLst/>
                <a:latin typeface="ChosunGothic"/>
              </a:rPr>
              <a:t>엘리스웍스는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ChosunGothic"/>
              </a:rPr>
              <a:t> 기업이 개발자를 신속하고 효과적으로 채용할 수 있도록 서류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ChosunGothic"/>
              </a:rPr>
              <a:t>,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ChosunGothic"/>
              </a:rPr>
              <a:t>코딩 테스트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ChosunGothic"/>
              </a:rPr>
              <a:t>,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ChosunGothic"/>
              </a:rPr>
              <a:t>화상 면접 기능을 올인원으로 지원한다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ChosunGothic"/>
              </a:rPr>
              <a:t>.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ChosunGothic"/>
              </a:rPr>
              <a:t>김 대표는 “</a:t>
            </a:r>
            <a:r>
              <a:rPr lang="ko-KR" altLang="en-US" b="0" i="0" dirty="0" err="1">
                <a:solidFill>
                  <a:srgbClr val="222222"/>
                </a:solidFill>
                <a:effectLst/>
                <a:latin typeface="ChosunGothic"/>
              </a:rPr>
              <a:t>엘리스웍스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ChosunGothic"/>
              </a:rPr>
              <a:t> 코딩 테스트는 기업 맞춤형으로 구성해 개발자 역량과 전문성을 정확하게 평가할 수 </a:t>
            </a:r>
            <a:r>
              <a:rPr lang="ko-KR" altLang="en-US" b="0" i="0" dirty="0" err="1">
                <a:solidFill>
                  <a:srgbClr val="222222"/>
                </a:solidFill>
                <a:effectLst/>
                <a:latin typeface="ChosunGothic"/>
              </a:rPr>
              <a:t>있다”고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ChosunGothic"/>
              </a:rPr>
              <a:t> 했다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ChosunGothic"/>
              </a:rPr>
              <a:t>.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ChosunGothic"/>
              </a:rPr>
              <a:t>이후 인공지능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ChosunGothic"/>
              </a:rPr>
              <a:t>(</a:t>
            </a:r>
            <a:r>
              <a:rPr lang="en-US" altLang="ko-Kore-KR" b="0" i="0" dirty="0">
                <a:solidFill>
                  <a:srgbClr val="222222"/>
                </a:solidFill>
                <a:effectLst/>
                <a:latin typeface="ChosunGothic"/>
              </a:rPr>
              <a:t>AI)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ChosunGothic"/>
              </a:rPr>
              <a:t>면접 자동 분석 리포트 기능도 추가해 지원자에 대한 자세한 분석 서비스도 제공한다는 계획이다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ChosunGothic"/>
              </a:rPr>
              <a:t>.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ChosunGothic"/>
              </a:rPr>
              <a:t>채용 이후에도 기업이 자사 개발자를 가르칠 수 있도록 교육 프로그램도 개발 중이다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ChosunGothic"/>
              </a:rPr>
              <a:t>.</a:t>
            </a:r>
          </a:p>
          <a:p>
            <a:r>
              <a:rPr lang="ko-KR" altLang="en-US" b="0" i="0" dirty="0">
                <a:solidFill>
                  <a:srgbClr val="222222"/>
                </a:solidFill>
                <a:effectLst/>
                <a:latin typeface="ChosunGothic"/>
              </a:rPr>
              <a:t>김 대표는 앞으로 코딩 교육 방식이 직접 강의보단 현업 개발자들이 틈을 내 참여하는 온라인 플랫폼이 대세가 될 것이라고 밝혔다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ChosunGothic"/>
              </a:rPr>
              <a:t>.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ChosunGothic"/>
              </a:rPr>
              <a:t>그는 “현재 개발자 교육시장에 수강생을 풀타임으로 가르칠 수 있는 인력은 거의 </a:t>
            </a:r>
            <a:r>
              <a:rPr lang="ko-KR" altLang="en-US" b="0" i="0" dirty="0" err="1">
                <a:solidFill>
                  <a:srgbClr val="222222"/>
                </a:solidFill>
                <a:effectLst/>
                <a:latin typeface="ChosunGothic"/>
              </a:rPr>
              <a:t>없다”며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ChosunGothic"/>
              </a:rPr>
              <a:t> “현업 개발자들이 퇴근 후 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ChosunGothic"/>
              </a:rPr>
              <a:t>8~10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ChosunGothic"/>
              </a:rPr>
              <a:t>시 강의하고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ChosunGothic"/>
              </a:rPr>
              <a:t>,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ChosunGothic"/>
              </a:rPr>
              <a:t>질의응답은 여유 시간에 하는 방식으로 운영할 </a:t>
            </a:r>
            <a:r>
              <a:rPr lang="ko-KR" altLang="en-US" b="0" i="0" dirty="0" err="1">
                <a:solidFill>
                  <a:srgbClr val="222222"/>
                </a:solidFill>
                <a:effectLst/>
                <a:latin typeface="ChosunGothic"/>
              </a:rPr>
              <a:t>계획”이라고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ChosunGothic"/>
              </a:rPr>
              <a:t> 했다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ChosunGothic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0763883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27F548B-6D98-A52B-CFB4-D7AECC83958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0307300" cy="1363490"/>
          </a:xfrm>
          <a:prstGeom prst="rect">
            <a:avLst/>
          </a:prstGeom>
        </p:spPr>
      </p:pic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id="{28544195-A2F1-4F3D-A164-116A5927CF2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7138" y="383955"/>
            <a:ext cx="15922784" cy="6668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400">
                <a:solidFill>
                  <a:srgbClr val="230054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defRPr>
            </a:lvl1pPr>
          </a:lstStyle>
          <a:p>
            <a:pPr lvl="0"/>
            <a:r>
              <a:rPr lang="en-US" altLang="ko-KR" dirty="0"/>
              <a:t>01_</a:t>
            </a:r>
            <a:r>
              <a:rPr lang="ko-KR" altLang="en-US" dirty="0"/>
              <a:t>챕터 제목을 입력하세요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4" name="텍스트 개체 틀 12">
            <a:extLst>
              <a:ext uri="{FF2B5EF4-FFF2-40B4-BE49-F238E27FC236}">
                <a16:creationId xmlns:a16="http://schemas.microsoft.com/office/drawing/2014/main" id="{5982DC73-80CD-4633-A59B-9F80AF60C18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76445" y="2127998"/>
            <a:ext cx="13764440" cy="6668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997">
                <a:solidFill>
                  <a:srgbClr val="230054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defRPr>
            </a:lvl1pPr>
          </a:lstStyle>
          <a:p>
            <a:pPr lvl="0"/>
            <a:r>
              <a:rPr lang="ko-KR" altLang="en-US" dirty="0"/>
              <a:t>주제를 입력하세요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E2DA38B-0597-4342-B384-BC86A5A734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804263" y="7731126"/>
            <a:ext cx="4503037" cy="369887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36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defRPr>
            </a:lvl1pPr>
          </a:lstStyle>
          <a:p>
            <a:pPr lvl="0"/>
            <a:r>
              <a:rPr lang="ko-KR" altLang="en-US" dirty="0"/>
              <a:t>해당영역은 비워주세요</a:t>
            </a:r>
            <a:r>
              <a:rPr lang="en-US" altLang="ko-KR" dirty="0"/>
              <a:t>.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63D7AAD-0486-C01C-661D-37F10C5FAE8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8196" y="2207846"/>
            <a:ext cx="427790" cy="4064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7191FD7-5709-22EE-3F49-35B096649FA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605" y="2238839"/>
            <a:ext cx="460800" cy="460800"/>
          </a:xfrm>
          <a:prstGeom prst="rect">
            <a:avLst/>
          </a:prstGeom>
        </p:spPr>
      </p:pic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B99663B1-4AE3-3396-D13C-D8A4EDFE2202}"/>
              </a:ext>
            </a:extLst>
          </p:cNvPr>
          <p:cNvCxnSpPr/>
          <p:nvPr userDrawn="1"/>
        </p:nvCxnSpPr>
        <p:spPr>
          <a:xfrm>
            <a:off x="15804263" y="2198701"/>
            <a:ext cx="0" cy="8388000"/>
          </a:xfrm>
          <a:prstGeom prst="line">
            <a:avLst/>
          </a:prstGeom>
          <a:ln w="15875">
            <a:solidFill>
              <a:srgbClr val="CCCC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id="{825FEF20-F6AB-B7D9-DC3A-3D1A447D292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625986" y="2161836"/>
            <a:ext cx="1609736" cy="50783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buNone/>
              <a:defRPr sz="3000" b="1" i="0">
                <a:solidFill>
                  <a:srgbClr val="230054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defRPr>
            </a:lvl1pPr>
          </a:lstStyle>
          <a:p>
            <a:pPr lvl="0"/>
            <a:r>
              <a:rPr kumimoji="1" lang="ko-Kore-KR" altLang="en-US" dirty="0"/>
              <a:t>용어</a:t>
            </a:r>
            <a:r>
              <a:rPr kumimoji="1" lang="ko-KR" altLang="en-US" dirty="0"/>
              <a:t> 해설</a:t>
            </a:r>
            <a:endParaRPr kumimoji="1" lang="ko-Kore-KR" altLang="en-US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D53A41D6-A87F-889E-2FE7-0CDC03680C1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65256" y="503198"/>
            <a:ext cx="2664242" cy="355707"/>
          </a:xfrm>
          <a:prstGeom prst="rect">
            <a:avLst/>
          </a:prstGeom>
        </p:spPr>
      </p:pic>
      <p:sp>
        <p:nvSpPr>
          <p:cNvPr id="21" name="슬라이드 번호 개체 틀 20">
            <a:extLst>
              <a:ext uri="{FF2B5EF4-FFF2-40B4-BE49-F238E27FC236}">
                <a16:creationId xmlns:a16="http://schemas.microsoft.com/office/drawing/2014/main" id="{6692E728-32E3-8351-32A1-71195B99F6B8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 vert="horz" lIns="91440" tIns="45720" rIns="91440" bIns="45720" rtlCol="0" anchor="ctr"/>
          <a:lstStyle>
            <a:lvl1pPr>
              <a:defRPr lang="ko-KR" altLang="en-US" sz="2400" smtClean="0"/>
            </a:lvl1pPr>
          </a:lstStyle>
          <a:p>
            <a:fld id="{F836E928-431D-4CFA-A0D8-446B24F9C130}" type="slidenum">
              <a:rPr lang="en-US" altLang="ko-Kore-KR" smtClean="0"/>
              <a:pPr/>
              <a:t>‹#›</a:t>
            </a:fld>
            <a:endParaRPr lang="en-US" altLang="ko-Kore-KR"/>
          </a:p>
        </p:txBody>
      </p:sp>
      <p:sp>
        <p:nvSpPr>
          <p:cNvPr id="15" name="텍스트 개체 틀 7">
            <a:extLst>
              <a:ext uri="{FF2B5EF4-FFF2-40B4-BE49-F238E27FC236}">
                <a16:creationId xmlns:a16="http://schemas.microsoft.com/office/drawing/2014/main" id="{EDFCE674-48D5-296D-17A1-2AD235E3467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6214725" y="3148013"/>
            <a:ext cx="3683000" cy="55086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 i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defRPr>
            </a:lvl1pPr>
          </a:lstStyle>
          <a:p>
            <a:pPr lvl="0"/>
            <a:r>
              <a:rPr kumimoji="1" lang="ko-Kore-KR" altLang="en-US" dirty="0"/>
              <a:t>용어</a:t>
            </a:r>
          </a:p>
        </p:txBody>
      </p:sp>
      <p:sp>
        <p:nvSpPr>
          <p:cNvPr id="18" name="텍스트 개체 틀 7">
            <a:extLst>
              <a:ext uri="{FF2B5EF4-FFF2-40B4-BE49-F238E27FC236}">
                <a16:creationId xmlns:a16="http://schemas.microsoft.com/office/drawing/2014/main" id="{3EF44190-0266-D758-F648-B4DFB054C87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6214725" y="3863630"/>
            <a:ext cx="3683000" cy="336291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2000" b="0" i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ko-Kore-KR" altLang="en-US" dirty="0"/>
              <a:t>용어에</a:t>
            </a:r>
            <a:r>
              <a:rPr kumimoji="1" lang="ko-KR" altLang="en-US" dirty="0"/>
              <a:t> 대한 설명을 적어주세요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graphicFrame>
        <p:nvGraphicFramePr>
          <p:cNvPr id="24" name="표 5">
            <a:extLst>
              <a:ext uri="{FF2B5EF4-FFF2-40B4-BE49-F238E27FC236}">
                <a16:creationId xmlns:a16="http://schemas.microsoft.com/office/drawing/2014/main" id="{279B7B6F-0924-8A08-0382-D661A3CE2FA5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752796113"/>
              </p:ext>
            </p:extLst>
          </p:nvPr>
        </p:nvGraphicFramePr>
        <p:xfrm>
          <a:off x="1376445" y="3762114"/>
          <a:ext cx="13764441" cy="54138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88147">
                  <a:extLst>
                    <a:ext uri="{9D8B030D-6E8A-4147-A177-3AD203B41FA5}">
                      <a16:colId xmlns:a16="http://schemas.microsoft.com/office/drawing/2014/main" val="3117880066"/>
                    </a:ext>
                  </a:extLst>
                </a:gridCol>
                <a:gridCol w="4588147">
                  <a:extLst>
                    <a:ext uri="{9D8B030D-6E8A-4147-A177-3AD203B41FA5}">
                      <a16:colId xmlns:a16="http://schemas.microsoft.com/office/drawing/2014/main" val="1268484244"/>
                    </a:ext>
                  </a:extLst>
                </a:gridCol>
                <a:gridCol w="4588147">
                  <a:extLst>
                    <a:ext uri="{9D8B030D-6E8A-4147-A177-3AD203B41FA5}">
                      <a16:colId xmlns:a16="http://schemas.microsoft.com/office/drawing/2014/main" val="323711648"/>
                    </a:ext>
                  </a:extLst>
                </a:gridCol>
              </a:tblGrid>
              <a:tr h="678094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2800" b="1" i="0" dirty="0">
                          <a:solidFill>
                            <a:srgbClr val="230054"/>
                          </a:solidFill>
                          <a:latin typeface="Pretendard SemiBold" panose="02000503000000020004" pitchFamily="2" charset="-127"/>
                          <a:ea typeface="Pretendard SemiBold" panose="02000503000000020004" pitchFamily="2" charset="-127"/>
                          <a:cs typeface="Pretendard SemiBold" panose="02000503000000020004" pitchFamily="2" charset="-127"/>
                        </a:rPr>
                        <a:t>항목</a:t>
                      </a:r>
                      <a:r>
                        <a:rPr lang="ko-KR" altLang="en-US" sz="2800" b="1" i="0" dirty="0">
                          <a:solidFill>
                            <a:srgbClr val="230054"/>
                          </a:solidFill>
                          <a:latin typeface="Pretendard SemiBold" panose="02000503000000020004" pitchFamily="2" charset="-127"/>
                          <a:ea typeface="Pretendard SemiBold" panose="02000503000000020004" pitchFamily="2" charset="-127"/>
                          <a:cs typeface="Pretendard SemiBold" panose="02000503000000020004" pitchFamily="2" charset="-127"/>
                        </a:rPr>
                        <a:t> </a:t>
                      </a:r>
                      <a:r>
                        <a:rPr lang="en-US" altLang="ko-KR" sz="2800" b="1" i="0" dirty="0">
                          <a:solidFill>
                            <a:srgbClr val="230054"/>
                          </a:solidFill>
                          <a:latin typeface="Pretendard SemiBold" panose="02000503000000020004" pitchFamily="2" charset="-127"/>
                          <a:ea typeface="Pretendard SemiBold" panose="02000503000000020004" pitchFamily="2" charset="-127"/>
                          <a:cs typeface="Pretendard SemiBold" panose="02000503000000020004" pitchFamily="2" charset="-127"/>
                        </a:rPr>
                        <a:t>1</a:t>
                      </a:r>
                      <a:endParaRPr lang="ko-Kore-KR" altLang="en-US" sz="2800" b="1" i="0" dirty="0">
                        <a:solidFill>
                          <a:srgbClr val="230054"/>
                        </a:solidFill>
                        <a:latin typeface="Pretendard SemiBold" panose="02000503000000020004" pitchFamily="2" charset="-127"/>
                        <a:ea typeface="Pretendard SemiBold" panose="02000503000000020004" pitchFamily="2" charset="-127"/>
                        <a:cs typeface="Pretendard SemiBol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B3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2800" b="1" i="0" dirty="0">
                          <a:solidFill>
                            <a:sysClr val="windowText" lastClr="000000"/>
                          </a:solidFill>
                          <a:latin typeface="Pretendard SemiBold" panose="02000503000000020004" pitchFamily="2" charset="-127"/>
                          <a:ea typeface="Pretendard SemiBold" panose="02000503000000020004" pitchFamily="2" charset="-127"/>
                          <a:cs typeface="Pretendard SemiBold" panose="02000503000000020004" pitchFamily="2" charset="-127"/>
                        </a:rPr>
                        <a:t>항목</a:t>
                      </a:r>
                      <a:r>
                        <a:rPr lang="ko-KR" altLang="en-US" sz="2800" b="1" i="0" dirty="0">
                          <a:solidFill>
                            <a:sysClr val="windowText" lastClr="000000"/>
                          </a:solidFill>
                          <a:latin typeface="Pretendard SemiBold" panose="02000503000000020004" pitchFamily="2" charset="-127"/>
                          <a:ea typeface="Pretendard SemiBold" panose="02000503000000020004" pitchFamily="2" charset="-127"/>
                          <a:cs typeface="Pretendard SemiBold" panose="02000503000000020004" pitchFamily="2" charset="-127"/>
                        </a:rPr>
                        <a:t> </a:t>
                      </a:r>
                      <a:r>
                        <a:rPr lang="en-US" altLang="ko-KR" sz="2800" b="1" i="0" dirty="0">
                          <a:solidFill>
                            <a:sysClr val="windowText" lastClr="000000"/>
                          </a:solidFill>
                          <a:latin typeface="Pretendard SemiBold" panose="02000503000000020004" pitchFamily="2" charset="-127"/>
                          <a:ea typeface="Pretendard SemiBold" panose="02000503000000020004" pitchFamily="2" charset="-127"/>
                          <a:cs typeface="Pretendard SemiBold" panose="02000503000000020004" pitchFamily="2" charset="-127"/>
                        </a:rPr>
                        <a:t>2</a:t>
                      </a:r>
                      <a:endParaRPr lang="ko-Kore-KR" altLang="en-US" sz="2800" b="1" i="0" dirty="0">
                        <a:solidFill>
                          <a:sysClr val="windowText" lastClr="000000"/>
                        </a:solidFill>
                        <a:latin typeface="Pretendard SemiBold" panose="02000503000000020004" pitchFamily="2" charset="-127"/>
                        <a:ea typeface="Pretendard SemiBold" panose="02000503000000020004" pitchFamily="2" charset="-127"/>
                        <a:cs typeface="Pretendard SemiBold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B3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2800" b="1" i="0" dirty="0">
                          <a:solidFill>
                            <a:srgbClr val="230054"/>
                          </a:solidFill>
                          <a:latin typeface="Pretendard SemiBold" panose="02000503000000020004" pitchFamily="2" charset="-127"/>
                          <a:ea typeface="Pretendard SemiBold" panose="02000503000000020004" pitchFamily="2" charset="-127"/>
                          <a:cs typeface="Pretendard SemiBold" panose="02000503000000020004" pitchFamily="2" charset="-127"/>
                        </a:rPr>
                        <a:t>항목</a:t>
                      </a:r>
                      <a:r>
                        <a:rPr lang="ko-KR" altLang="en-US" sz="2800" b="1" i="0" dirty="0">
                          <a:solidFill>
                            <a:srgbClr val="230054"/>
                          </a:solidFill>
                          <a:latin typeface="Pretendard SemiBold" panose="02000503000000020004" pitchFamily="2" charset="-127"/>
                          <a:ea typeface="Pretendard SemiBold" panose="02000503000000020004" pitchFamily="2" charset="-127"/>
                          <a:cs typeface="Pretendard SemiBold" panose="02000503000000020004" pitchFamily="2" charset="-127"/>
                        </a:rPr>
                        <a:t> </a:t>
                      </a:r>
                      <a:r>
                        <a:rPr lang="en-US" altLang="ko-KR" sz="2800" b="1" i="0" dirty="0">
                          <a:solidFill>
                            <a:srgbClr val="230054"/>
                          </a:solidFill>
                          <a:latin typeface="Pretendard SemiBold" panose="02000503000000020004" pitchFamily="2" charset="-127"/>
                          <a:ea typeface="Pretendard SemiBold" panose="02000503000000020004" pitchFamily="2" charset="-127"/>
                          <a:cs typeface="Pretendard SemiBold" panose="02000503000000020004" pitchFamily="2" charset="-127"/>
                        </a:rPr>
                        <a:t>3</a:t>
                      </a:r>
                      <a:endParaRPr lang="ko-Kore-KR" altLang="en-US" sz="2800" b="1" i="0" dirty="0">
                        <a:solidFill>
                          <a:srgbClr val="230054"/>
                        </a:solidFill>
                        <a:latin typeface="Pretendard SemiBold" panose="02000503000000020004" pitchFamily="2" charset="-127"/>
                        <a:ea typeface="Pretendard SemiBold" panose="02000503000000020004" pitchFamily="2" charset="-127"/>
                        <a:cs typeface="Pretendard SemiBold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B3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9716994"/>
                  </a:ext>
                </a:extLst>
              </a:tr>
              <a:tr h="2367899">
                <a:tc>
                  <a:txBody>
                    <a:bodyPr/>
                    <a:lstStyle/>
                    <a:p>
                      <a:pPr algn="ctr"/>
                      <a:endParaRPr lang="ko-Kore-KR" altLang="en-US" sz="3200" b="0" i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3200" b="0" i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3200" b="0" i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9307595"/>
                  </a:ext>
                </a:extLst>
              </a:tr>
              <a:tr h="2367899">
                <a:tc>
                  <a:txBody>
                    <a:bodyPr/>
                    <a:lstStyle/>
                    <a:p>
                      <a:pPr algn="ctr"/>
                      <a:endParaRPr lang="ko-Kore-KR" altLang="en-US" sz="3200" b="0" i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6B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3200" b="0" i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6B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3200" b="0" i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6B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38303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9663750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27F548B-6D98-A52B-CFB4-D7AECC83958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0307300" cy="1363490"/>
          </a:xfrm>
          <a:prstGeom prst="rect">
            <a:avLst/>
          </a:prstGeom>
        </p:spPr>
      </p:pic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id="{28544195-A2F1-4F3D-A164-116A5927CF2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7138" y="383955"/>
            <a:ext cx="15922784" cy="6668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400">
                <a:solidFill>
                  <a:srgbClr val="230054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defRPr>
            </a:lvl1pPr>
          </a:lstStyle>
          <a:p>
            <a:pPr lvl="0"/>
            <a:r>
              <a:rPr lang="en-US" altLang="ko-KR" dirty="0"/>
              <a:t>01_</a:t>
            </a:r>
            <a:r>
              <a:rPr lang="ko-KR" altLang="en-US" dirty="0"/>
              <a:t>챕터 제목을 입력하세요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4" name="텍스트 개체 틀 12">
            <a:extLst>
              <a:ext uri="{FF2B5EF4-FFF2-40B4-BE49-F238E27FC236}">
                <a16:creationId xmlns:a16="http://schemas.microsoft.com/office/drawing/2014/main" id="{5982DC73-80CD-4633-A59B-9F80AF60C18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76445" y="2127998"/>
            <a:ext cx="13764440" cy="6668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997">
                <a:solidFill>
                  <a:srgbClr val="230054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defRPr>
            </a:lvl1pPr>
          </a:lstStyle>
          <a:p>
            <a:pPr lvl="0"/>
            <a:r>
              <a:rPr lang="ko-KR" altLang="en-US" dirty="0"/>
              <a:t>주제를 입력하세요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E2DA38B-0597-4342-B384-BC86A5A734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804263" y="7731126"/>
            <a:ext cx="4503037" cy="369887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36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defRPr>
            </a:lvl1pPr>
          </a:lstStyle>
          <a:p>
            <a:pPr lvl="0"/>
            <a:r>
              <a:rPr lang="ko-KR" altLang="en-US" dirty="0"/>
              <a:t>해당영역은 비워주세요</a:t>
            </a:r>
            <a:r>
              <a:rPr lang="en-US" altLang="ko-KR" dirty="0"/>
              <a:t>.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63D7AAD-0486-C01C-661D-37F10C5FAE8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8196" y="2207846"/>
            <a:ext cx="427790" cy="4064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7191FD7-5709-22EE-3F49-35B096649FA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605" y="2238839"/>
            <a:ext cx="460800" cy="460800"/>
          </a:xfrm>
          <a:prstGeom prst="rect">
            <a:avLst/>
          </a:prstGeom>
        </p:spPr>
      </p:pic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B99663B1-4AE3-3396-D13C-D8A4EDFE2202}"/>
              </a:ext>
            </a:extLst>
          </p:cNvPr>
          <p:cNvCxnSpPr/>
          <p:nvPr userDrawn="1"/>
        </p:nvCxnSpPr>
        <p:spPr>
          <a:xfrm>
            <a:off x="15804263" y="2198701"/>
            <a:ext cx="0" cy="8388000"/>
          </a:xfrm>
          <a:prstGeom prst="line">
            <a:avLst/>
          </a:prstGeom>
          <a:ln w="15875">
            <a:solidFill>
              <a:srgbClr val="CCCC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id="{825FEF20-F6AB-B7D9-DC3A-3D1A447D292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625986" y="2161836"/>
            <a:ext cx="1609736" cy="50783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buNone/>
              <a:defRPr sz="3000" b="1" i="0">
                <a:solidFill>
                  <a:srgbClr val="230054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defRPr>
            </a:lvl1pPr>
          </a:lstStyle>
          <a:p>
            <a:pPr lvl="0"/>
            <a:r>
              <a:rPr kumimoji="1" lang="ko-Kore-KR" altLang="en-US" dirty="0"/>
              <a:t>용어</a:t>
            </a:r>
            <a:r>
              <a:rPr kumimoji="1" lang="ko-KR" altLang="en-US" dirty="0"/>
              <a:t> 해설</a:t>
            </a:r>
            <a:endParaRPr kumimoji="1" lang="ko-Kore-KR" altLang="en-US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D53A41D6-A87F-889E-2FE7-0CDC03680C1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65256" y="503198"/>
            <a:ext cx="2664242" cy="355707"/>
          </a:xfrm>
          <a:prstGeom prst="rect">
            <a:avLst/>
          </a:prstGeom>
        </p:spPr>
      </p:pic>
      <p:sp>
        <p:nvSpPr>
          <p:cNvPr id="21" name="슬라이드 번호 개체 틀 20">
            <a:extLst>
              <a:ext uri="{FF2B5EF4-FFF2-40B4-BE49-F238E27FC236}">
                <a16:creationId xmlns:a16="http://schemas.microsoft.com/office/drawing/2014/main" id="{6692E728-32E3-8351-32A1-71195B99F6B8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 vert="horz" lIns="91440" tIns="45720" rIns="91440" bIns="45720" rtlCol="0" anchor="ctr"/>
          <a:lstStyle>
            <a:lvl1pPr>
              <a:defRPr lang="ko-KR" altLang="en-US" sz="2400" smtClean="0"/>
            </a:lvl1pPr>
          </a:lstStyle>
          <a:p>
            <a:fld id="{F836E928-431D-4CFA-A0D8-446B24F9C130}" type="slidenum">
              <a:rPr lang="en-US" altLang="ko-Kore-KR" smtClean="0"/>
              <a:pPr/>
              <a:t>‹#›</a:t>
            </a:fld>
            <a:endParaRPr lang="en-US" altLang="ko-Kore-KR"/>
          </a:p>
        </p:txBody>
      </p:sp>
      <p:sp>
        <p:nvSpPr>
          <p:cNvPr id="15" name="텍스트 개체 틀 7">
            <a:extLst>
              <a:ext uri="{FF2B5EF4-FFF2-40B4-BE49-F238E27FC236}">
                <a16:creationId xmlns:a16="http://schemas.microsoft.com/office/drawing/2014/main" id="{EDFCE674-48D5-296D-17A1-2AD235E3467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6214725" y="3148013"/>
            <a:ext cx="3683000" cy="55086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 i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defRPr>
            </a:lvl1pPr>
          </a:lstStyle>
          <a:p>
            <a:pPr lvl="0"/>
            <a:r>
              <a:rPr kumimoji="1" lang="ko-Kore-KR" altLang="en-US" dirty="0"/>
              <a:t>용어</a:t>
            </a:r>
          </a:p>
        </p:txBody>
      </p:sp>
      <p:sp>
        <p:nvSpPr>
          <p:cNvPr id="18" name="텍스트 개체 틀 7">
            <a:extLst>
              <a:ext uri="{FF2B5EF4-FFF2-40B4-BE49-F238E27FC236}">
                <a16:creationId xmlns:a16="http://schemas.microsoft.com/office/drawing/2014/main" id="{3EF44190-0266-D758-F648-B4DFB054C87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6214725" y="3863630"/>
            <a:ext cx="3683000" cy="336291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2000" b="0" i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ko-Kore-KR" altLang="en-US" dirty="0"/>
              <a:t>용어에</a:t>
            </a:r>
            <a:r>
              <a:rPr kumimoji="1" lang="ko-KR" altLang="en-US" dirty="0"/>
              <a:t> 대한 설명을 적어주세요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graphicFrame>
        <p:nvGraphicFramePr>
          <p:cNvPr id="19" name="표 5">
            <a:extLst>
              <a:ext uri="{FF2B5EF4-FFF2-40B4-BE49-F238E27FC236}">
                <a16:creationId xmlns:a16="http://schemas.microsoft.com/office/drawing/2014/main" id="{B5D2AB56-1960-D96D-3BBB-15895203ED35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770295088"/>
              </p:ext>
            </p:extLst>
          </p:nvPr>
        </p:nvGraphicFramePr>
        <p:xfrm>
          <a:off x="1376445" y="3148013"/>
          <a:ext cx="13764440" cy="69064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6444">
                  <a:extLst>
                    <a:ext uri="{9D8B030D-6E8A-4147-A177-3AD203B41FA5}">
                      <a16:colId xmlns:a16="http://schemas.microsoft.com/office/drawing/2014/main" val="4210964046"/>
                    </a:ext>
                  </a:extLst>
                </a:gridCol>
                <a:gridCol w="1376444">
                  <a:extLst>
                    <a:ext uri="{9D8B030D-6E8A-4147-A177-3AD203B41FA5}">
                      <a16:colId xmlns:a16="http://schemas.microsoft.com/office/drawing/2014/main" val="2653671464"/>
                    </a:ext>
                  </a:extLst>
                </a:gridCol>
                <a:gridCol w="1376444">
                  <a:extLst>
                    <a:ext uri="{9D8B030D-6E8A-4147-A177-3AD203B41FA5}">
                      <a16:colId xmlns:a16="http://schemas.microsoft.com/office/drawing/2014/main" val="3318453476"/>
                    </a:ext>
                  </a:extLst>
                </a:gridCol>
                <a:gridCol w="1376444">
                  <a:extLst>
                    <a:ext uri="{9D8B030D-6E8A-4147-A177-3AD203B41FA5}">
                      <a16:colId xmlns:a16="http://schemas.microsoft.com/office/drawing/2014/main" val="3917456522"/>
                    </a:ext>
                  </a:extLst>
                </a:gridCol>
                <a:gridCol w="1376444">
                  <a:extLst>
                    <a:ext uri="{9D8B030D-6E8A-4147-A177-3AD203B41FA5}">
                      <a16:colId xmlns:a16="http://schemas.microsoft.com/office/drawing/2014/main" val="3997556599"/>
                    </a:ext>
                  </a:extLst>
                </a:gridCol>
                <a:gridCol w="1376444">
                  <a:extLst>
                    <a:ext uri="{9D8B030D-6E8A-4147-A177-3AD203B41FA5}">
                      <a16:colId xmlns:a16="http://schemas.microsoft.com/office/drawing/2014/main" val="831949790"/>
                    </a:ext>
                  </a:extLst>
                </a:gridCol>
                <a:gridCol w="1376444">
                  <a:extLst>
                    <a:ext uri="{9D8B030D-6E8A-4147-A177-3AD203B41FA5}">
                      <a16:colId xmlns:a16="http://schemas.microsoft.com/office/drawing/2014/main" val="1615061639"/>
                    </a:ext>
                  </a:extLst>
                </a:gridCol>
                <a:gridCol w="1376444">
                  <a:extLst>
                    <a:ext uri="{9D8B030D-6E8A-4147-A177-3AD203B41FA5}">
                      <a16:colId xmlns:a16="http://schemas.microsoft.com/office/drawing/2014/main" val="3481424331"/>
                    </a:ext>
                  </a:extLst>
                </a:gridCol>
                <a:gridCol w="1376444">
                  <a:extLst>
                    <a:ext uri="{9D8B030D-6E8A-4147-A177-3AD203B41FA5}">
                      <a16:colId xmlns:a16="http://schemas.microsoft.com/office/drawing/2014/main" val="2049120060"/>
                    </a:ext>
                  </a:extLst>
                </a:gridCol>
                <a:gridCol w="1376444">
                  <a:extLst>
                    <a:ext uri="{9D8B030D-6E8A-4147-A177-3AD203B41FA5}">
                      <a16:colId xmlns:a16="http://schemas.microsoft.com/office/drawing/2014/main" val="751772607"/>
                    </a:ext>
                  </a:extLst>
                </a:gridCol>
              </a:tblGrid>
              <a:tr h="748145">
                <a:tc>
                  <a:txBody>
                    <a:bodyPr/>
                    <a:lstStyle/>
                    <a:p>
                      <a:pPr marL="0" marR="0" lvl="0" indent="0" algn="ctr" defTabSz="152302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ore-KR" altLang="en-US" sz="2400" b="1" i="0" dirty="0">
                          <a:solidFill>
                            <a:srgbClr val="230054"/>
                          </a:solidFill>
                          <a:latin typeface="Pretendard SemiBold" panose="02000503000000020004" pitchFamily="2" charset="-127"/>
                          <a:ea typeface="Pretendard SemiBold" panose="02000503000000020004" pitchFamily="2" charset="-127"/>
                          <a:cs typeface="Pretendard SemiBold" panose="02000503000000020004" pitchFamily="2" charset="-127"/>
                        </a:rPr>
                        <a:t>항목</a:t>
                      </a:r>
                      <a:r>
                        <a:rPr lang="ko-KR" altLang="en-US" sz="2400" b="1" i="0" dirty="0">
                          <a:solidFill>
                            <a:srgbClr val="230054"/>
                          </a:solidFill>
                          <a:latin typeface="Pretendard SemiBold" panose="02000503000000020004" pitchFamily="2" charset="-127"/>
                          <a:ea typeface="Pretendard SemiBold" panose="02000503000000020004" pitchFamily="2" charset="-127"/>
                          <a:cs typeface="Pretendard SemiBold" panose="02000503000000020004" pitchFamily="2" charset="-127"/>
                        </a:rPr>
                        <a:t> </a:t>
                      </a:r>
                      <a:r>
                        <a:rPr lang="en-US" altLang="ko-KR" sz="2400" b="1" i="0" dirty="0">
                          <a:solidFill>
                            <a:srgbClr val="230054"/>
                          </a:solidFill>
                          <a:latin typeface="Pretendard SemiBold" panose="02000503000000020004" pitchFamily="2" charset="-127"/>
                          <a:ea typeface="Pretendard SemiBold" panose="02000503000000020004" pitchFamily="2" charset="-127"/>
                          <a:cs typeface="Pretendard SemiBold" panose="02000503000000020004" pitchFamily="2" charset="-127"/>
                        </a:rPr>
                        <a:t>1</a:t>
                      </a:r>
                      <a:endParaRPr lang="ko-Kore-KR" altLang="en-US" sz="2400" b="1" i="0" dirty="0">
                        <a:solidFill>
                          <a:srgbClr val="230054"/>
                        </a:solidFill>
                        <a:latin typeface="Pretendard SemiBold" panose="02000503000000020004" pitchFamily="2" charset="-127"/>
                        <a:ea typeface="Pretendard SemiBold" panose="02000503000000020004" pitchFamily="2" charset="-127"/>
                        <a:cs typeface="Pretendard SemiBold" panose="02000503000000020004" pitchFamily="2" charset="-127"/>
                      </a:endParaRPr>
                    </a:p>
                  </a:txBody>
                  <a:tcPr anchor="ctr"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B3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52302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ore-KR" altLang="en-US" sz="2400" b="1" i="0" dirty="0">
                          <a:solidFill>
                            <a:srgbClr val="230054"/>
                          </a:solidFill>
                          <a:latin typeface="Pretendard SemiBold" panose="02000503000000020004" pitchFamily="2" charset="-127"/>
                          <a:ea typeface="Pretendard SemiBold" panose="02000503000000020004" pitchFamily="2" charset="-127"/>
                          <a:cs typeface="Pretendard SemiBold" panose="02000503000000020004" pitchFamily="2" charset="-127"/>
                        </a:rPr>
                        <a:t>항목</a:t>
                      </a:r>
                      <a:r>
                        <a:rPr lang="ko-KR" altLang="en-US" sz="2400" b="1" i="0" dirty="0">
                          <a:solidFill>
                            <a:srgbClr val="230054"/>
                          </a:solidFill>
                          <a:latin typeface="Pretendard SemiBold" panose="02000503000000020004" pitchFamily="2" charset="-127"/>
                          <a:ea typeface="Pretendard SemiBold" panose="02000503000000020004" pitchFamily="2" charset="-127"/>
                          <a:cs typeface="Pretendard SemiBold" panose="02000503000000020004" pitchFamily="2" charset="-127"/>
                        </a:rPr>
                        <a:t> </a:t>
                      </a:r>
                      <a:r>
                        <a:rPr lang="en-US" altLang="ko-KR" sz="2400" b="1" i="0" dirty="0">
                          <a:solidFill>
                            <a:srgbClr val="230054"/>
                          </a:solidFill>
                          <a:latin typeface="Pretendard SemiBold" panose="02000503000000020004" pitchFamily="2" charset="-127"/>
                          <a:ea typeface="Pretendard SemiBold" panose="02000503000000020004" pitchFamily="2" charset="-127"/>
                          <a:cs typeface="Pretendard SemiBold" panose="02000503000000020004" pitchFamily="2" charset="-127"/>
                        </a:rPr>
                        <a:t>2</a:t>
                      </a:r>
                      <a:endParaRPr lang="ko-Kore-KR" altLang="en-US" sz="2400" b="1" i="0" dirty="0">
                        <a:solidFill>
                          <a:srgbClr val="230054"/>
                        </a:solidFill>
                        <a:latin typeface="Pretendard SemiBold" panose="02000503000000020004" pitchFamily="2" charset="-127"/>
                        <a:ea typeface="Pretendard SemiBold" panose="02000503000000020004" pitchFamily="2" charset="-127"/>
                        <a:cs typeface="Pretendard SemiBold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B3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52302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ore-KR" altLang="en-US" sz="2400" b="1" i="0" dirty="0">
                          <a:solidFill>
                            <a:srgbClr val="230054"/>
                          </a:solidFill>
                          <a:latin typeface="Pretendard SemiBold" panose="02000503000000020004" pitchFamily="2" charset="-127"/>
                          <a:ea typeface="Pretendard SemiBold" panose="02000503000000020004" pitchFamily="2" charset="-127"/>
                          <a:cs typeface="Pretendard SemiBold" panose="02000503000000020004" pitchFamily="2" charset="-127"/>
                        </a:rPr>
                        <a:t>항목</a:t>
                      </a:r>
                      <a:r>
                        <a:rPr lang="ko-KR" altLang="en-US" sz="2400" b="1" i="0" dirty="0">
                          <a:solidFill>
                            <a:srgbClr val="230054"/>
                          </a:solidFill>
                          <a:latin typeface="Pretendard SemiBold" panose="02000503000000020004" pitchFamily="2" charset="-127"/>
                          <a:ea typeface="Pretendard SemiBold" panose="02000503000000020004" pitchFamily="2" charset="-127"/>
                          <a:cs typeface="Pretendard SemiBold" panose="02000503000000020004" pitchFamily="2" charset="-127"/>
                        </a:rPr>
                        <a:t> </a:t>
                      </a:r>
                      <a:r>
                        <a:rPr lang="en-US" altLang="ko-KR" sz="2400" b="1" i="0" dirty="0">
                          <a:solidFill>
                            <a:srgbClr val="230054"/>
                          </a:solidFill>
                          <a:latin typeface="Pretendard SemiBold" panose="02000503000000020004" pitchFamily="2" charset="-127"/>
                          <a:ea typeface="Pretendard SemiBold" panose="02000503000000020004" pitchFamily="2" charset="-127"/>
                          <a:cs typeface="Pretendard SemiBold" panose="02000503000000020004" pitchFamily="2" charset="-127"/>
                        </a:rPr>
                        <a:t>3</a:t>
                      </a:r>
                      <a:endParaRPr lang="ko-Kore-KR" altLang="en-US" sz="2400" b="1" i="0" dirty="0">
                        <a:solidFill>
                          <a:srgbClr val="230054"/>
                        </a:solidFill>
                        <a:latin typeface="Pretendard SemiBold" panose="02000503000000020004" pitchFamily="2" charset="-127"/>
                        <a:ea typeface="Pretendard SemiBold" panose="02000503000000020004" pitchFamily="2" charset="-127"/>
                        <a:cs typeface="Pretendard SemiBold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B3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52302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ore-KR" altLang="en-US" sz="2400" b="1" i="0" dirty="0">
                          <a:solidFill>
                            <a:srgbClr val="230054"/>
                          </a:solidFill>
                          <a:latin typeface="Pretendard SemiBold" panose="02000503000000020004" pitchFamily="2" charset="-127"/>
                          <a:ea typeface="Pretendard SemiBold" panose="02000503000000020004" pitchFamily="2" charset="-127"/>
                          <a:cs typeface="Pretendard SemiBold" panose="02000503000000020004" pitchFamily="2" charset="-127"/>
                        </a:rPr>
                        <a:t>항목</a:t>
                      </a:r>
                      <a:r>
                        <a:rPr lang="ko-KR" altLang="en-US" sz="2400" b="1" i="0" dirty="0">
                          <a:solidFill>
                            <a:srgbClr val="230054"/>
                          </a:solidFill>
                          <a:latin typeface="Pretendard SemiBold" panose="02000503000000020004" pitchFamily="2" charset="-127"/>
                          <a:ea typeface="Pretendard SemiBold" panose="02000503000000020004" pitchFamily="2" charset="-127"/>
                          <a:cs typeface="Pretendard SemiBold" panose="02000503000000020004" pitchFamily="2" charset="-127"/>
                        </a:rPr>
                        <a:t> </a:t>
                      </a:r>
                      <a:r>
                        <a:rPr lang="en-US" altLang="ko-KR" sz="2400" b="1" i="0" dirty="0">
                          <a:solidFill>
                            <a:srgbClr val="230054"/>
                          </a:solidFill>
                          <a:latin typeface="Pretendard SemiBold" panose="02000503000000020004" pitchFamily="2" charset="-127"/>
                          <a:ea typeface="Pretendard SemiBold" panose="02000503000000020004" pitchFamily="2" charset="-127"/>
                          <a:cs typeface="Pretendard SemiBold" panose="02000503000000020004" pitchFamily="2" charset="-127"/>
                        </a:rPr>
                        <a:t>4</a:t>
                      </a:r>
                      <a:endParaRPr lang="ko-Kore-KR" altLang="en-US" sz="2400" b="1" i="0" dirty="0">
                        <a:solidFill>
                          <a:srgbClr val="230054"/>
                        </a:solidFill>
                        <a:latin typeface="Pretendard SemiBold" panose="02000503000000020004" pitchFamily="2" charset="-127"/>
                        <a:ea typeface="Pretendard SemiBold" panose="02000503000000020004" pitchFamily="2" charset="-127"/>
                        <a:cs typeface="Pretendard SemiBold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B3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52302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ore-KR" altLang="en-US" sz="2400" b="1" i="0" dirty="0">
                          <a:solidFill>
                            <a:srgbClr val="230054"/>
                          </a:solidFill>
                          <a:latin typeface="Pretendard SemiBold" panose="02000503000000020004" pitchFamily="2" charset="-127"/>
                          <a:ea typeface="Pretendard SemiBold" panose="02000503000000020004" pitchFamily="2" charset="-127"/>
                          <a:cs typeface="Pretendard SemiBold" panose="02000503000000020004" pitchFamily="2" charset="-127"/>
                        </a:rPr>
                        <a:t>항목</a:t>
                      </a:r>
                      <a:r>
                        <a:rPr lang="ko-KR" altLang="en-US" sz="2400" b="1" i="0" dirty="0">
                          <a:solidFill>
                            <a:srgbClr val="230054"/>
                          </a:solidFill>
                          <a:latin typeface="Pretendard SemiBold" panose="02000503000000020004" pitchFamily="2" charset="-127"/>
                          <a:ea typeface="Pretendard SemiBold" panose="02000503000000020004" pitchFamily="2" charset="-127"/>
                          <a:cs typeface="Pretendard SemiBold" panose="02000503000000020004" pitchFamily="2" charset="-127"/>
                        </a:rPr>
                        <a:t> </a:t>
                      </a:r>
                      <a:r>
                        <a:rPr lang="en-US" altLang="ko-KR" sz="2400" b="1" i="0" dirty="0">
                          <a:solidFill>
                            <a:srgbClr val="230054"/>
                          </a:solidFill>
                          <a:latin typeface="Pretendard SemiBold" panose="02000503000000020004" pitchFamily="2" charset="-127"/>
                          <a:ea typeface="Pretendard SemiBold" panose="02000503000000020004" pitchFamily="2" charset="-127"/>
                          <a:cs typeface="Pretendard SemiBold" panose="02000503000000020004" pitchFamily="2" charset="-127"/>
                        </a:rPr>
                        <a:t>5</a:t>
                      </a:r>
                      <a:endParaRPr lang="ko-Kore-KR" altLang="en-US" sz="2400" b="1" i="0" dirty="0">
                        <a:solidFill>
                          <a:srgbClr val="230054"/>
                        </a:solidFill>
                        <a:latin typeface="Pretendard SemiBold" panose="02000503000000020004" pitchFamily="2" charset="-127"/>
                        <a:ea typeface="Pretendard SemiBold" panose="02000503000000020004" pitchFamily="2" charset="-127"/>
                        <a:cs typeface="Pretendard SemiBold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B3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52302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ore-KR" altLang="en-US" sz="2400" b="1" i="0" dirty="0">
                          <a:solidFill>
                            <a:srgbClr val="230054"/>
                          </a:solidFill>
                          <a:latin typeface="Pretendard SemiBold" panose="02000503000000020004" pitchFamily="2" charset="-127"/>
                          <a:ea typeface="Pretendard SemiBold" panose="02000503000000020004" pitchFamily="2" charset="-127"/>
                          <a:cs typeface="Pretendard SemiBold" panose="02000503000000020004" pitchFamily="2" charset="-127"/>
                        </a:rPr>
                        <a:t>항목</a:t>
                      </a:r>
                      <a:r>
                        <a:rPr lang="ko-KR" altLang="en-US" sz="2400" b="1" i="0" dirty="0">
                          <a:solidFill>
                            <a:srgbClr val="230054"/>
                          </a:solidFill>
                          <a:latin typeface="Pretendard SemiBold" panose="02000503000000020004" pitchFamily="2" charset="-127"/>
                          <a:ea typeface="Pretendard SemiBold" panose="02000503000000020004" pitchFamily="2" charset="-127"/>
                          <a:cs typeface="Pretendard SemiBold" panose="02000503000000020004" pitchFamily="2" charset="-127"/>
                        </a:rPr>
                        <a:t> </a:t>
                      </a:r>
                      <a:r>
                        <a:rPr lang="en-US" altLang="ko-KR" sz="2400" b="1" i="0" dirty="0">
                          <a:solidFill>
                            <a:srgbClr val="230054"/>
                          </a:solidFill>
                          <a:latin typeface="Pretendard SemiBold" panose="02000503000000020004" pitchFamily="2" charset="-127"/>
                          <a:ea typeface="Pretendard SemiBold" panose="02000503000000020004" pitchFamily="2" charset="-127"/>
                          <a:cs typeface="Pretendard SemiBold" panose="02000503000000020004" pitchFamily="2" charset="-127"/>
                        </a:rPr>
                        <a:t>6</a:t>
                      </a:r>
                      <a:endParaRPr lang="ko-Kore-KR" altLang="en-US" sz="2400" b="1" i="0" dirty="0">
                        <a:solidFill>
                          <a:srgbClr val="230054"/>
                        </a:solidFill>
                        <a:latin typeface="Pretendard SemiBold" panose="02000503000000020004" pitchFamily="2" charset="-127"/>
                        <a:ea typeface="Pretendard SemiBold" panose="02000503000000020004" pitchFamily="2" charset="-127"/>
                        <a:cs typeface="Pretendard SemiBold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B3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52302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ore-KR" altLang="en-US" sz="2400" b="1" i="0" dirty="0">
                          <a:solidFill>
                            <a:srgbClr val="230054"/>
                          </a:solidFill>
                          <a:latin typeface="Pretendard SemiBold" panose="02000503000000020004" pitchFamily="2" charset="-127"/>
                          <a:ea typeface="Pretendard SemiBold" panose="02000503000000020004" pitchFamily="2" charset="-127"/>
                          <a:cs typeface="Pretendard SemiBold" panose="02000503000000020004" pitchFamily="2" charset="-127"/>
                        </a:rPr>
                        <a:t>항목</a:t>
                      </a:r>
                      <a:r>
                        <a:rPr lang="ko-KR" altLang="en-US" sz="2400" b="1" i="0" dirty="0">
                          <a:solidFill>
                            <a:srgbClr val="230054"/>
                          </a:solidFill>
                          <a:latin typeface="Pretendard SemiBold" panose="02000503000000020004" pitchFamily="2" charset="-127"/>
                          <a:ea typeface="Pretendard SemiBold" panose="02000503000000020004" pitchFamily="2" charset="-127"/>
                          <a:cs typeface="Pretendard SemiBold" panose="02000503000000020004" pitchFamily="2" charset="-127"/>
                        </a:rPr>
                        <a:t> </a:t>
                      </a:r>
                      <a:r>
                        <a:rPr lang="en-US" altLang="ko-KR" sz="2400" b="1" i="0" dirty="0">
                          <a:solidFill>
                            <a:srgbClr val="230054"/>
                          </a:solidFill>
                          <a:latin typeface="Pretendard SemiBold" panose="02000503000000020004" pitchFamily="2" charset="-127"/>
                          <a:ea typeface="Pretendard SemiBold" panose="02000503000000020004" pitchFamily="2" charset="-127"/>
                          <a:cs typeface="Pretendard SemiBold" panose="02000503000000020004" pitchFamily="2" charset="-127"/>
                        </a:rPr>
                        <a:t>7</a:t>
                      </a:r>
                      <a:endParaRPr lang="ko-Kore-KR" altLang="en-US" sz="2400" b="1" i="0" dirty="0">
                        <a:solidFill>
                          <a:srgbClr val="230054"/>
                        </a:solidFill>
                        <a:latin typeface="Pretendard SemiBold" panose="02000503000000020004" pitchFamily="2" charset="-127"/>
                        <a:ea typeface="Pretendard SemiBold" panose="02000503000000020004" pitchFamily="2" charset="-127"/>
                        <a:cs typeface="Pretendard SemiBold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B3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52302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ore-KR" altLang="en-US" sz="2400" b="1" i="0" dirty="0">
                          <a:solidFill>
                            <a:srgbClr val="230054"/>
                          </a:solidFill>
                          <a:latin typeface="Pretendard SemiBold" panose="02000503000000020004" pitchFamily="2" charset="-127"/>
                          <a:ea typeface="Pretendard SemiBold" panose="02000503000000020004" pitchFamily="2" charset="-127"/>
                          <a:cs typeface="Pretendard SemiBold" panose="02000503000000020004" pitchFamily="2" charset="-127"/>
                        </a:rPr>
                        <a:t>항목</a:t>
                      </a:r>
                      <a:r>
                        <a:rPr lang="ko-KR" altLang="en-US" sz="2400" b="1" i="0" dirty="0">
                          <a:solidFill>
                            <a:srgbClr val="230054"/>
                          </a:solidFill>
                          <a:latin typeface="Pretendard SemiBold" panose="02000503000000020004" pitchFamily="2" charset="-127"/>
                          <a:ea typeface="Pretendard SemiBold" panose="02000503000000020004" pitchFamily="2" charset="-127"/>
                          <a:cs typeface="Pretendard SemiBold" panose="02000503000000020004" pitchFamily="2" charset="-127"/>
                        </a:rPr>
                        <a:t> </a:t>
                      </a:r>
                      <a:r>
                        <a:rPr lang="en-US" altLang="ko-KR" sz="2400" b="1" i="0" dirty="0">
                          <a:solidFill>
                            <a:srgbClr val="230054"/>
                          </a:solidFill>
                          <a:latin typeface="Pretendard SemiBold" panose="02000503000000020004" pitchFamily="2" charset="-127"/>
                          <a:ea typeface="Pretendard SemiBold" panose="02000503000000020004" pitchFamily="2" charset="-127"/>
                          <a:cs typeface="Pretendard SemiBold" panose="02000503000000020004" pitchFamily="2" charset="-127"/>
                        </a:rPr>
                        <a:t>8</a:t>
                      </a:r>
                      <a:endParaRPr lang="ko-Kore-KR" altLang="en-US" sz="2400" b="1" i="0" dirty="0">
                        <a:solidFill>
                          <a:srgbClr val="230054"/>
                        </a:solidFill>
                        <a:latin typeface="Pretendard SemiBold" panose="02000503000000020004" pitchFamily="2" charset="-127"/>
                        <a:ea typeface="Pretendard SemiBold" panose="02000503000000020004" pitchFamily="2" charset="-127"/>
                        <a:cs typeface="Pretendard SemiBold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B3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52302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ore-KR" altLang="en-US" sz="2400" b="1" i="0" dirty="0">
                          <a:solidFill>
                            <a:srgbClr val="230054"/>
                          </a:solidFill>
                          <a:latin typeface="Pretendard SemiBold" panose="02000503000000020004" pitchFamily="2" charset="-127"/>
                          <a:ea typeface="Pretendard SemiBold" panose="02000503000000020004" pitchFamily="2" charset="-127"/>
                          <a:cs typeface="Pretendard SemiBold" panose="02000503000000020004" pitchFamily="2" charset="-127"/>
                        </a:rPr>
                        <a:t>항목</a:t>
                      </a:r>
                      <a:r>
                        <a:rPr lang="ko-KR" altLang="en-US" sz="2400" b="1" i="0" dirty="0">
                          <a:solidFill>
                            <a:srgbClr val="230054"/>
                          </a:solidFill>
                          <a:latin typeface="Pretendard SemiBold" panose="02000503000000020004" pitchFamily="2" charset="-127"/>
                          <a:ea typeface="Pretendard SemiBold" panose="02000503000000020004" pitchFamily="2" charset="-127"/>
                          <a:cs typeface="Pretendard SemiBold" panose="02000503000000020004" pitchFamily="2" charset="-127"/>
                        </a:rPr>
                        <a:t> </a:t>
                      </a:r>
                      <a:r>
                        <a:rPr lang="en-US" altLang="ko-KR" sz="2400" b="1" i="0" dirty="0">
                          <a:solidFill>
                            <a:srgbClr val="230054"/>
                          </a:solidFill>
                          <a:latin typeface="Pretendard SemiBold" panose="02000503000000020004" pitchFamily="2" charset="-127"/>
                          <a:ea typeface="Pretendard SemiBold" panose="02000503000000020004" pitchFamily="2" charset="-127"/>
                          <a:cs typeface="Pretendard SemiBold" panose="02000503000000020004" pitchFamily="2" charset="-127"/>
                        </a:rPr>
                        <a:t>9</a:t>
                      </a:r>
                      <a:endParaRPr lang="ko-Kore-KR" altLang="en-US" sz="2400" b="1" i="0" dirty="0">
                        <a:solidFill>
                          <a:srgbClr val="230054"/>
                        </a:solidFill>
                        <a:latin typeface="Pretendard SemiBold" panose="02000503000000020004" pitchFamily="2" charset="-127"/>
                        <a:ea typeface="Pretendard SemiBold" panose="02000503000000020004" pitchFamily="2" charset="-127"/>
                        <a:cs typeface="Pretendard SemiBold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B3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52302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ore-KR" altLang="en-US" sz="2400" b="1" i="0" dirty="0">
                          <a:solidFill>
                            <a:srgbClr val="230054"/>
                          </a:solidFill>
                          <a:latin typeface="Pretendard SemiBold" panose="02000503000000020004" pitchFamily="2" charset="-127"/>
                          <a:ea typeface="Pretendard SemiBold" panose="02000503000000020004" pitchFamily="2" charset="-127"/>
                          <a:cs typeface="Pretendard SemiBold" panose="02000503000000020004" pitchFamily="2" charset="-127"/>
                        </a:rPr>
                        <a:t>항목</a:t>
                      </a:r>
                      <a:r>
                        <a:rPr lang="ko-KR" altLang="en-US" sz="2400" b="1" i="0" dirty="0">
                          <a:solidFill>
                            <a:srgbClr val="230054"/>
                          </a:solidFill>
                          <a:latin typeface="Pretendard SemiBold" panose="02000503000000020004" pitchFamily="2" charset="-127"/>
                          <a:ea typeface="Pretendard SemiBold" panose="02000503000000020004" pitchFamily="2" charset="-127"/>
                          <a:cs typeface="Pretendard SemiBold" panose="02000503000000020004" pitchFamily="2" charset="-127"/>
                        </a:rPr>
                        <a:t> </a:t>
                      </a:r>
                      <a:r>
                        <a:rPr lang="en-US" altLang="ko-KR" sz="2400" b="1" i="0" dirty="0">
                          <a:solidFill>
                            <a:srgbClr val="230054"/>
                          </a:solidFill>
                          <a:latin typeface="Pretendard SemiBold" panose="02000503000000020004" pitchFamily="2" charset="-127"/>
                          <a:ea typeface="Pretendard SemiBold" panose="02000503000000020004" pitchFamily="2" charset="-127"/>
                          <a:cs typeface="Pretendard SemiBold" panose="02000503000000020004" pitchFamily="2" charset="-127"/>
                        </a:rPr>
                        <a:t>10</a:t>
                      </a:r>
                      <a:endParaRPr lang="ko-Kore-KR" altLang="en-US" sz="2400" b="1" i="0" dirty="0">
                        <a:solidFill>
                          <a:srgbClr val="230054"/>
                        </a:solidFill>
                        <a:latin typeface="Pretendard SemiBold" panose="02000503000000020004" pitchFamily="2" charset="-127"/>
                        <a:ea typeface="Pretendard SemiBold" panose="02000503000000020004" pitchFamily="2" charset="-127"/>
                        <a:cs typeface="Pretendard SemiBold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B3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0333256"/>
                  </a:ext>
                </a:extLst>
              </a:tr>
              <a:tr h="879764">
                <a:tc>
                  <a:txBody>
                    <a:bodyPr/>
                    <a:lstStyle/>
                    <a:p>
                      <a:pPr algn="ctr"/>
                      <a:endParaRPr lang="ko-Kore-KR" altLang="en-US" sz="2800" b="0" i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2800" b="0" i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2800" b="0" i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2800" b="0" i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2800" b="0" i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2800" b="0" i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2800" b="0" i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2800" b="0" i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2800" b="0" i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2800" b="0" i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0444257"/>
                  </a:ext>
                </a:extLst>
              </a:tr>
              <a:tr h="879764">
                <a:tc>
                  <a:txBody>
                    <a:bodyPr/>
                    <a:lstStyle/>
                    <a:p>
                      <a:pPr algn="ctr"/>
                      <a:endParaRPr lang="ko-Kore-KR" altLang="en-US" sz="2800" b="0" i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2800" b="0" i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2800" b="0" i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2800" b="0" i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2800" b="0" i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2800" b="0" i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2800" b="0" i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2800" b="0" i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2800" b="0" i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2800" b="0" i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2834854"/>
                  </a:ext>
                </a:extLst>
              </a:tr>
              <a:tr h="879764">
                <a:tc>
                  <a:txBody>
                    <a:bodyPr/>
                    <a:lstStyle/>
                    <a:p>
                      <a:pPr algn="ctr"/>
                      <a:endParaRPr lang="ko-Kore-KR" altLang="en-US" sz="2800" b="0" i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2800" b="0" i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2800" b="0" i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2800" b="0" i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2800" b="0" i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2800" b="0" i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2800" b="0" i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2800" b="0" i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2800" b="0" i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2800" b="0" i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7169790"/>
                  </a:ext>
                </a:extLst>
              </a:tr>
              <a:tr h="879764">
                <a:tc>
                  <a:txBody>
                    <a:bodyPr/>
                    <a:lstStyle/>
                    <a:p>
                      <a:pPr algn="ctr"/>
                      <a:endParaRPr lang="ko-Kore-KR" altLang="en-US" sz="2800" b="0" i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2800" b="0" i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2800" b="0" i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2800" b="0" i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2800" b="0" i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2800" b="0" i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2800" b="0" i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2800" b="0" i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2800" b="0" i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2800" b="0" i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9339957"/>
                  </a:ext>
                </a:extLst>
              </a:tr>
              <a:tr h="879764">
                <a:tc>
                  <a:txBody>
                    <a:bodyPr/>
                    <a:lstStyle/>
                    <a:p>
                      <a:pPr algn="ctr"/>
                      <a:endParaRPr lang="ko-Kore-KR" altLang="en-US" sz="2800" b="0" i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2800" b="0" i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2800" b="0" i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2800" b="0" i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2800" b="0" i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2800" b="0" i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2800" b="0" i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2800" b="0" i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2800" b="0" i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2800" b="0" i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3983535"/>
                  </a:ext>
                </a:extLst>
              </a:tr>
              <a:tr h="879764">
                <a:tc>
                  <a:txBody>
                    <a:bodyPr/>
                    <a:lstStyle/>
                    <a:p>
                      <a:pPr algn="ctr"/>
                      <a:endParaRPr lang="ko-Kore-KR" altLang="en-US" sz="2800" b="0" i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2800" b="0" i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2800" b="0" i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2800" b="0" i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2800" b="0" i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2800" b="0" i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2800" b="0" i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2800" b="0" i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2800" b="0" i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2800" b="0" i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0544748"/>
                  </a:ext>
                </a:extLst>
              </a:tr>
              <a:tr h="879764">
                <a:tc>
                  <a:txBody>
                    <a:bodyPr/>
                    <a:lstStyle/>
                    <a:p>
                      <a:pPr algn="ctr"/>
                      <a:endParaRPr lang="ko-Kore-KR" altLang="en-US" sz="2800" b="0" i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6B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2800" b="0" i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6B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2800" b="0" i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6B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2800" b="0" i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6B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2800" b="0" i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6B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2800" b="0" i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6B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2800" b="0" i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6B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2800" b="0" i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6B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2800" b="0" i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6B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2800" b="0" i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6B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86551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5864540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27F548B-6D98-A52B-CFB4-D7AECC83958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0307300" cy="1363490"/>
          </a:xfrm>
          <a:prstGeom prst="rect">
            <a:avLst/>
          </a:prstGeom>
        </p:spPr>
      </p:pic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id="{28544195-A2F1-4F3D-A164-116A5927CF2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7138" y="383955"/>
            <a:ext cx="15922784" cy="6668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400">
                <a:solidFill>
                  <a:srgbClr val="230054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defRPr>
            </a:lvl1pPr>
          </a:lstStyle>
          <a:p>
            <a:pPr lvl="0"/>
            <a:r>
              <a:rPr lang="en-US" altLang="ko-KR" dirty="0"/>
              <a:t>01_</a:t>
            </a:r>
            <a:r>
              <a:rPr lang="ko-KR" altLang="en-US" dirty="0"/>
              <a:t>챕터 제목을 입력하세요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4" name="텍스트 개체 틀 12">
            <a:extLst>
              <a:ext uri="{FF2B5EF4-FFF2-40B4-BE49-F238E27FC236}">
                <a16:creationId xmlns:a16="http://schemas.microsoft.com/office/drawing/2014/main" id="{5982DC73-80CD-4633-A59B-9F80AF60C18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76445" y="2127998"/>
            <a:ext cx="13764440" cy="6668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997">
                <a:solidFill>
                  <a:srgbClr val="230054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defRPr>
            </a:lvl1pPr>
          </a:lstStyle>
          <a:p>
            <a:pPr lvl="0"/>
            <a:r>
              <a:rPr lang="ko-KR" altLang="en-US" dirty="0"/>
              <a:t>주제를 입력하세요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E2DA38B-0597-4342-B384-BC86A5A734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804263" y="7731126"/>
            <a:ext cx="4503037" cy="369887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36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defRPr>
            </a:lvl1pPr>
          </a:lstStyle>
          <a:p>
            <a:pPr lvl="0"/>
            <a:r>
              <a:rPr lang="ko-KR" altLang="en-US" dirty="0"/>
              <a:t>해당영역은 비워주세요</a:t>
            </a:r>
            <a:r>
              <a:rPr lang="en-US" altLang="ko-KR" dirty="0"/>
              <a:t>.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63D7AAD-0486-C01C-661D-37F10C5FAE8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8196" y="2207846"/>
            <a:ext cx="427790" cy="4064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7191FD7-5709-22EE-3F49-35B096649FA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605" y="2238839"/>
            <a:ext cx="460800" cy="460800"/>
          </a:xfrm>
          <a:prstGeom prst="rect">
            <a:avLst/>
          </a:prstGeom>
        </p:spPr>
      </p:pic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B99663B1-4AE3-3396-D13C-D8A4EDFE2202}"/>
              </a:ext>
            </a:extLst>
          </p:cNvPr>
          <p:cNvCxnSpPr/>
          <p:nvPr userDrawn="1"/>
        </p:nvCxnSpPr>
        <p:spPr>
          <a:xfrm>
            <a:off x="15804263" y="2198701"/>
            <a:ext cx="0" cy="8388000"/>
          </a:xfrm>
          <a:prstGeom prst="line">
            <a:avLst/>
          </a:prstGeom>
          <a:ln w="15875">
            <a:solidFill>
              <a:srgbClr val="CCCC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id="{825FEF20-F6AB-B7D9-DC3A-3D1A447D292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625986" y="2161836"/>
            <a:ext cx="1609736" cy="50783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buNone/>
              <a:defRPr sz="3000" b="1" i="0">
                <a:solidFill>
                  <a:srgbClr val="230054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defRPr>
            </a:lvl1pPr>
          </a:lstStyle>
          <a:p>
            <a:pPr lvl="0"/>
            <a:r>
              <a:rPr kumimoji="1" lang="ko-Kore-KR" altLang="en-US" dirty="0"/>
              <a:t>용어</a:t>
            </a:r>
            <a:r>
              <a:rPr kumimoji="1" lang="ko-KR" altLang="en-US" dirty="0"/>
              <a:t> 해설</a:t>
            </a:r>
            <a:endParaRPr kumimoji="1" lang="ko-Kore-KR" altLang="en-US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D53A41D6-A87F-889E-2FE7-0CDC03680C1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65256" y="503198"/>
            <a:ext cx="2664242" cy="355707"/>
          </a:xfrm>
          <a:prstGeom prst="rect">
            <a:avLst/>
          </a:prstGeom>
        </p:spPr>
      </p:pic>
      <p:sp>
        <p:nvSpPr>
          <p:cNvPr id="21" name="슬라이드 번호 개체 틀 20">
            <a:extLst>
              <a:ext uri="{FF2B5EF4-FFF2-40B4-BE49-F238E27FC236}">
                <a16:creationId xmlns:a16="http://schemas.microsoft.com/office/drawing/2014/main" id="{6692E728-32E3-8351-32A1-71195B99F6B8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 vert="horz" lIns="91440" tIns="45720" rIns="91440" bIns="45720" rtlCol="0" anchor="ctr"/>
          <a:lstStyle>
            <a:lvl1pPr>
              <a:defRPr lang="ko-KR" altLang="en-US" sz="2400" smtClean="0"/>
            </a:lvl1pPr>
          </a:lstStyle>
          <a:p>
            <a:fld id="{F836E928-431D-4CFA-A0D8-446B24F9C130}" type="slidenum">
              <a:rPr lang="en-US" altLang="ko-Kore-KR" smtClean="0"/>
              <a:pPr/>
              <a:t>‹#›</a:t>
            </a:fld>
            <a:endParaRPr lang="en-US" altLang="ko-Kore-KR"/>
          </a:p>
        </p:txBody>
      </p:sp>
      <p:sp>
        <p:nvSpPr>
          <p:cNvPr id="15" name="텍스트 개체 틀 7">
            <a:extLst>
              <a:ext uri="{FF2B5EF4-FFF2-40B4-BE49-F238E27FC236}">
                <a16:creationId xmlns:a16="http://schemas.microsoft.com/office/drawing/2014/main" id="{EDFCE674-48D5-296D-17A1-2AD235E3467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6214725" y="3148013"/>
            <a:ext cx="3683000" cy="55086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 i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defRPr>
            </a:lvl1pPr>
          </a:lstStyle>
          <a:p>
            <a:pPr lvl="0"/>
            <a:r>
              <a:rPr kumimoji="1" lang="ko-Kore-KR" altLang="en-US" dirty="0"/>
              <a:t>용어</a:t>
            </a:r>
          </a:p>
        </p:txBody>
      </p:sp>
      <p:sp>
        <p:nvSpPr>
          <p:cNvPr id="18" name="텍스트 개체 틀 7">
            <a:extLst>
              <a:ext uri="{FF2B5EF4-FFF2-40B4-BE49-F238E27FC236}">
                <a16:creationId xmlns:a16="http://schemas.microsoft.com/office/drawing/2014/main" id="{3EF44190-0266-D758-F648-B4DFB054C87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6214725" y="3863630"/>
            <a:ext cx="3683000" cy="336291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2000" b="0" i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ko-Kore-KR" altLang="en-US" dirty="0"/>
              <a:t>용어에</a:t>
            </a:r>
            <a:r>
              <a:rPr kumimoji="1" lang="ko-KR" altLang="en-US" dirty="0"/>
              <a:t> 대한 설명을 적어주세요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graphicFrame>
        <p:nvGraphicFramePr>
          <p:cNvPr id="20" name="표 5">
            <a:extLst>
              <a:ext uri="{FF2B5EF4-FFF2-40B4-BE49-F238E27FC236}">
                <a16:creationId xmlns:a16="http://schemas.microsoft.com/office/drawing/2014/main" id="{76F3684F-4CE2-C9BB-D6FC-DC1A47A91D44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623876829"/>
              </p:ext>
            </p:extLst>
          </p:nvPr>
        </p:nvGraphicFramePr>
        <p:xfrm>
          <a:off x="1376445" y="3423443"/>
          <a:ext cx="13764441" cy="650387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713119">
                  <a:extLst>
                    <a:ext uri="{9D8B030D-6E8A-4147-A177-3AD203B41FA5}">
                      <a16:colId xmlns:a16="http://schemas.microsoft.com/office/drawing/2014/main" val="316019777"/>
                    </a:ext>
                  </a:extLst>
                </a:gridCol>
                <a:gridCol w="6025661">
                  <a:extLst>
                    <a:ext uri="{9D8B030D-6E8A-4147-A177-3AD203B41FA5}">
                      <a16:colId xmlns:a16="http://schemas.microsoft.com/office/drawing/2014/main" val="3630066182"/>
                    </a:ext>
                  </a:extLst>
                </a:gridCol>
                <a:gridCol w="6025661">
                  <a:extLst>
                    <a:ext uri="{9D8B030D-6E8A-4147-A177-3AD203B41FA5}">
                      <a16:colId xmlns:a16="http://schemas.microsoft.com/office/drawing/2014/main" val="2033151300"/>
                    </a:ext>
                  </a:extLst>
                </a:gridCol>
              </a:tblGrid>
              <a:tr h="627162">
                <a:tc>
                  <a:txBody>
                    <a:bodyPr/>
                    <a:lstStyle/>
                    <a:p>
                      <a:pPr algn="ctr"/>
                      <a:endParaRPr lang="ko-Kore-KR" altLang="en-US" sz="3200" b="0" i="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B3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52302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ore-KR" altLang="en-US" sz="2800" b="1" i="0" dirty="0">
                          <a:solidFill>
                            <a:srgbClr val="230054"/>
                          </a:solidFill>
                          <a:latin typeface="Pretendard SemiBold" panose="02000503000000020004" pitchFamily="2" charset="-127"/>
                          <a:ea typeface="Pretendard SemiBold" panose="02000503000000020004" pitchFamily="2" charset="-127"/>
                          <a:cs typeface="Pretendard SemiBold" panose="02000503000000020004" pitchFamily="2" charset="-127"/>
                        </a:rPr>
                        <a:t>항목</a:t>
                      </a:r>
                      <a:r>
                        <a:rPr lang="ko-KR" altLang="en-US" sz="2800" b="1" i="0" dirty="0">
                          <a:solidFill>
                            <a:srgbClr val="230054"/>
                          </a:solidFill>
                          <a:latin typeface="Pretendard SemiBold" panose="02000503000000020004" pitchFamily="2" charset="-127"/>
                          <a:ea typeface="Pretendard SemiBold" panose="02000503000000020004" pitchFamily="2" charset="-127"/>
                          <a:cs typeface="Pretendard SemiBold" panose="02000503000000020004" pitchFamily="2" charset="-127"/>
                        </a:rPr>
                        <a:t> </a:t>
                      </a:r>
                      <a:r>
                        <a:rPr lang="en-US" altLang="ko-KR" sz="2800" b="1" i="0" dirty="0">
                          <a:solidFill>
                            <a:srgbClr val="230054"/>
                          </a:solidFill>
                          <a:latin typeface="Pretendard SemiBold" panose="02000503000000020004" pitchFamily="2" charset="-127"/>
                          <a:ea typeface="Pretendard SemiBold" panose="02000503000000020004" pitchFamily="2" charset="-127"/>
                          <a:cs typeface="Pretendard SemiBold" panose="02000503000000020004" pitchFamily="2" charset="-127"/>
                        </a:rPr>
                        <a:t>1</a:t>
                      </a:r>
                      <a:endParaRPr lang="ko-Kore-KR" altLang="en-US" sz="2800" b="1" i="0" dirty="0">
                        <a:solidFill>
                          <a:srgbClr val="230054"/>
                        </a:solidFill>
                        <a:latin typeface="Pretendard SemiBold" panose="02000503000000020004" pitchFamily="2" charset="-127"/>
                        <a:ea typeface="Pretendard SemiBold" panose="02000503000000020004" pitchFamily="2" charset="-127"/>
                        <a:cs typeface="Pretendard SemiBold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B3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2800" b="1" i="0" dirty="0">
                          <a:solidFill>
                            <a:srgbClr val="230054"/>
                          </a:solidFill>
                          <a:latin typeface="Pretendard SemiBold" panose="02000503000000020004" pitchFamily="2" charset="-127"/>
                          <a:ea typeface="Pretendard SemiBold" panose="02000503000000020004" pitchFamily="2" charset="-127"/>
                          <a:cs typeface="Pretendard SemiBold" panose="02000503000000020004" pitchFamily="2" charset="-127"/>
                        </a:rPr>
                        <a:t>항목</a:t>
                      </a:r>
                      <a:r>
                        <a:rPr lang="ko-KR" altLang="en-US" sz="2800" b="1" i="0" dirty="0">
                          <a:solidFill>
                            <a:srgbClr val="230054"/>
                          </a:solidFill>
                          <a:latin typeface="Pretendard SemiBold" panose="02000503000000020004" pitchFamily="2" charset="-127"/>
                          <a:ea typeface="Pretendard SemiBold" panose="02000503000000020004" pitchFamily="2" charset="-127"/>
                          <a:cs typeface="Pretendard SemiBold" panose="02000503000000020004" pitchFamily="2" charset="-127"/>
                        </a:rPr>
                        <a:t> </a:t>
                      </a:r>
                      <a:r>
                        <a:rPr lang="en-US" altLang="ko-KR" sz="2800" b="1" i="0" dirty="0">
                          <a:solidFill>
                            <a:srgbClr val="230054"/>
                          </a:solidFill>
                          <a:latin typeface="Pretendard SemiBold" panose="02000503000000020004" pitchFamily="2" charset="-127"/>
                          <a:ea typeface="Pretendard SemiBold" panose="02000503000000020004" pitchFamily="2" charset="-127"/>
                          <a:cs typeface="Pretendard SemiBold" panose="02000503000000020004" pitchFamily="2" charset="-127"/>
                        </a:rPr>
                        <a:t>2</a:t>
                      </a:r>
                      <a:endParaRPr lang="ko-Kore-KR" altLang="en-US" sz="2800" b="1" i="0" dirty="0">
                        <a:solidFill>
                          <a:srgbClr val="230054"/>
                        </a:solidFill>
                        <a:latin typeface="Pretendard SemiBold" panose="02000503000000020004" pitchFamily="2" charset="-127"/>
                        <a:ea typeface="Pretendard SemiBold" panose="02000503000000020004" pitchFamily="2" charset="-127"/>
                        <a:cs typeface="Pretendard SemiBold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B3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794019"/>
                  </a:ext>
                </a:extLst>
              </a:tr>
              <a:tr h="1469178">
                <a:tc>
                  <a:txBody>
                    <a:bodyPr/>
                    <a:lstStyle/>
                    <a:p>
                      <a:pPr marL="0" marR="0" lvl="0" indent="0" algn="ctr" defTabSz="152302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ore-KR" altLang="en-US" sz="2800" b="1" i="0" dirty="0">
                          <a:solidFill>
                            <a:srgbClr val="230054"/>
                          </a:solidFill>
                          <a:latin typeface="Pretendard SemiBold" panose="02000503000000020004" pitchFamily="2" charset="-127"/>
                          <a:ea typeface="Pretendard SemiBold" panose="02000503000000020004" pitchFamily="2" charset="-127"/>
                          <a:cs typeface="Pretendard SemiBold" panose="02000503000000020004" pitchFamily="2" charset="-127"/>
                        </a:rPr>
                        <a:t>항목</a:t>
                      </a:r>
                      <a:r>
                        <a:rPr lang="ko-KR" altLang="en-US" sz="2800" b="1" i="0" dirty="0">
                          <a:solidFill>
                            <a:srgbClr val="230054"/>
                          </a:solidFill>
                          <a:latin typeface="Pretendard SemiBold" panose="02000503000000020004" pitchFamily="2" charset="-127"/>
                          <a:ea typeface="Pretendard SemiBold" panose="02000503000000020004" pitchFamily="2" charset="-127"/>
                          <a:cs typeface="Pretendard SemiBold" panose="02000503000000020004" pitchFamily="2" charset="-127"/>
                        </a:rPr>
                        <a:t> </a:t>
                      </a:r>
                      <a:r>
                        <a:rPr lang="en-US" altLang="ko-KR" sz="2800" b="1" i="0" dirty="0">
                          <a:solidFill>
                            <a:srgbClr val="230054"/>
                          </a:solidFill>
                          <a:latin typeface="Pretendard SemiBold" panose="02000503000000020004" pitchFamily="2" charset="-127"/>
                          <a:ea typeface="Pretendard SemiBold" panose="02000503000000020004" pitchFamily="2" charset="-127"/>
                          <a:cs typeface="Pretendard SemiBold" panose="02000503000000020004" pitchFamily="2" charset="-127"/>
                        </a:rPr>
                        <a:t>1</a:t>
                      </a:r>
                      <a:endParaRPr lang="ko-Kore-KR" altLang="en-US" sz="2800" b="1" i="0" dirty="0">
                        <a:solidFill>
                          <a:srgbClr val="230054"/>
                        </a:solidFill>
                        <a:latin typeface="Pretendard SemiBold" panose="02000503000000020004" pitchFamily="2" charset="-127"/>
                        <a:ea typeface="Pretendard SemiBold" panose="02000503000000020004" pitchFamily="2" charset="-127"/>
                        <a:cs typeface="Pretendard SemiBold" panose="02000503000000020004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3200" b="0" i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3200" b="0" i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4294899"/>
                  </a:ext>
                </a:extLst>
              </a:tr>
              <a:tr h="1469178">
                <a:tc>
                  <a:txBody>
                    <a:bodyPr/>
                    <a:lstStyle/>
                    <a:p>
                      <a:pPr marL="0" marR="0" lvl="0" indent="0" algn="ctr" defTabSz="152302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ore-KR" altLang="en-US" sz="2800" b="1" i="0" dirty="0">
                          <a:solidFill>
                            <a:srgbClr val="230054"/>
                          </a:solidFill>
                          <a:latin typeface="Pretendard SemiBold" panose="02000503000000020004" pitchFamily="2" charset="-127"/>
                          <a:ea typeface="Pretendard SemiBold" panose="02000503000000020004" pitchFamily="2" charset="-127"/>
                          <a:cs typeface="Pretendard SemiBold" panose="02000503000000020004" pitchFamily="2" charset="-127"/>
                        </a:rPr>
                        <a:t>항목</a:t>
                      </a:r>
                      <a:r>
                        <a:rPr lang="ko-KR" altLang="en-US" sz="2800" b="1" i="0" dirty="0">
                          <a:solidFill>
                            <a:srgbClr val="230054"/>
                          </a:solidFill>
                          <a:latin typeface="Pretendard SemiBold" panose="02000503000000020004" pitchFamily="2" charset="-127"/>
                          <a:ea typeface="Pretendard SemiBold" panose="02000503000000020004" pitchFamily="2" charset="-127"/>
                          <a:cs typeface="Pretendard SemiBold" panose="02000503000000020004" pitchFamily="2" charset="-127"/>
                        </a:rPr>
                        <a:t> </a:t>
                      </a:r>
                      <a:r>
                        <a:rPr lang="en-US" altLang="ko-KR" sz="2800" b="1" i="0" dirty="0">
                          <a:solidFill>
                            <a:srgbClr val="230054"/>
                          </a:solidFill>
                          <a:latin typeface="Pretendard SemiBold" panose="02000503000000020004" pitchFamily="2" charset="-127"/>
                          <a:ea typeface="Pretendard SemiBold" panose="02000503000000020004" pitchFamily="2" charset="-127"/>
                          <a:cs typeface="Pretendard SemiBold" panose="02000503000000020004" pitchFamily="2" charset="-127"/>
                        </a:rPr>
                        <a:t>2</a:t>
                      </a:r>
                      <a:endParaRPr lang="ko-Kore-KR" altLang="en-US" sz="2800" b="1" i="0" dirty="0">
                        <a:solidFill>
                          <a:srgbClr val="230054"/>
                        </a:solidFill>
                        <a:latin typeface="Pretendard SemiBold" panose="02000503000000020004" pitchFamily="2" charset="-127"/>
                        <a:ea typeface="Pretendard SemiBold" panose="02000503000000020004" pitchFamily="2" charset="-127"/>
                        <a:cs typeface="Pretendard SemiBold" panose="02000503000000020004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3200" b="0" i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3200" b="0" i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3709205"/>
                  </a:ext>
                </a:extLst>
              </a:tr>
              <a:tr h="1469178">
                <a:tc>
                  <a:txBody>
                    <a:bodyPr/>
                    <a:lstStyle/>
                    <a:p>
                      <a:pPr marL="0" marR="0" lvl="0" indent="0" algn="ctr" defTabSz="152302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ore-KR" altLang="en-US" sz="2800" b="1" i="0" dirty="0">
                          <a:solidFill>
                            <a:srgbClr val="230054"/>
                          </a:solidFill>
                          <a:latin typeface="Pretendard SemiBold" panose="02000503000000020004" pitchFamily="2" charset="-127"/>
                          <a:ea typeface="Pretendard SemiBold" panose="02000503000000020004" pitchFamily="2" charset="-127"/>
                          <a:cs typeface="Pretendard SemiBold" panose="02000503000000020004" pitchFamily="2" charset="-127"/>
                        </a:rPr>
                        <a:t>항목</a:t>
                      </a:r>
                      <a:r>
                        <a:rPr lang="ko-KR" altLang="en-US" sz="2800" b="1" i="0" dirty="0">
                          <a:solidFill>
                            <a:srgbClr val="230054"/>
                          </a:solidFill>
                          <a:latin typeface="Pretendard SemiBold" panose="02000503000000020004" pitchFamily="2" charset="-127"/>
                          <a:ea typeface="Pretendard SemiBold" panose="02000503000000020004" pitchFamily="2" charset="-127"/>
                          <a:cs typeface="Pretendard SemiBold" panose="02000503000000020004" pitchFamily="2" charset="-127"/>
                        </a:rPr>
                        <a:t> </a:t>
                      </a:r>
                      <a:r>
                        <a:rPr lang="en-US" altLang="ko-KR" sz="2800" b="1" i="0" dirty="0">
                          <a:solidFill>
                            <a:srgbClr val="230054"/>
                          </a:solidFill>
                          <a:latin typeface="Pretendard SemiBold" panose="02000503000000020004" pitchFamily="2" charset="-127"/>
                          <a:ea typeface="Pretendard SemiBold" panose="02000503000000020004" pitchFamily="2" charset="-127"/>
                          <a:cs typeface="Pretendard SemiBold" panose="02000503000000020004" pitchFamily="2" charset="-127"/>
                        </a:rPr>
                        <a:t>3</a:t>
                      </a:r>
                      <a:endParaRPr lang="ko-Kore-KR" altLang="en-US" sz="2800" b="1" i="0" dirty="0">
                        <a:solidFill>
                          <a:srgbClr val="230054"/>
                        </a:solidFill>
                        <a:latin typeface="Pretendard SemiBold" panose="02000503000000020004" pitchFamily="2" charset="-127"/>
                        <a:ea typeface="Pretendard SemiBold" panose="02000503000000020004" pitchFamily="2" charset="-127"/>
                        <a:cs typeface="Pretendard SemiBold" panose="02000503000000020004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3200" b="0" i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3200" b="0" i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682309"/>
                  </a:ext>
                </a:extLst>
              </a:tr>
              <a:tr h="1469178">
                <a:tc>
                  <a:txBody>
                    <a:bodyPr/>
                    <a:lstStyle/>
                    <a:p>
                      <a:pPr marL="0" marR="0" lvl="0" indent="0" algn="ctr" defTabSz="152302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ore-KR" altLang="en-US" sz="2800" b="1" i="0" dirty="0">
                          <a:solidFill>
                            <a:srgbClr val="230054"/>
                          </a:solidFill>
                          <a:latin typeface="Pretendard SemiBold" panose="02000503000000020004" pitchFamily="2" charset="-127"/>
                          <a:ea typeface="Pretendard SemiBold" panose="02000503000000020004" pitchFamily="2" charset="-127"/>
                          <a:cs typeface="Pretendard SemiBold" panose="02000503000000020004" pitchFamily="2" charset="-127"/>
                        </a:rPr>
                        <a:t>항목</a:t>
                      </a:r>
                      <a:r>
                        <a:rPr lang="ko-KR" altLang="en-US" sz="2800" b="1" i="0" dirty="0">
                          <a:solidFill>
                            <a:srgbClr val="230054"/>
                          </a:solidFill>
                          <a:latin typeface="Pretendard SemiBold" panose="02000503000000020004" pitchFamily="2" charset="-127"/>
                          <a:ea typeface="Pretendard SemiBold" panose="02000503000000020004" pitchFamily="2" charset="-127"/>
                          <a:cs typeface="Pretendard SemiBold" panose="02000503000000020004" pitchFamily="2" charset="-127"/>
                        </a:rPr>
                        <a:t> </a:t>
                      </a:r>
                      <a:r>
                        <a:rPr lang="en-US" altLang="ko-KR" sz="2800" b="1" i="0" dirty="0">
                          <a:solidFill>
                            <a:srgbClr val="230054"/>
                          </a:solidFill>
                          <a:latin typeface="Pretendard SemiBold" panose="02000503000000020004" pitchFamily="2" charset="-127"/>
                          <a:ea typeface="Pretendard SemiBold" panose="02000503000000020004" pitchFamily="2" charset="-127"/>
                          <a:cs typeface="Pretendard SemiBold" panose="02000503000000020004" pitchFamily="2" charset="-127"/>
                        </a:rPr>
                        <a:t>4</a:t>
                      </a:r>
                      <a:endParaRPr lang="ko-Kore-KR" altLang="en-US" sz="2800" b="1" i="0" dirty="0">
                        <a:solidFill>
                          <a:srgbClr val="230054"/>
                        </a:solidFill>
                        <a:latin typeface="Pretendard SemiBold" panose="02000503000000020004" pitchFamily="2" charset="-127"/>
                        <a:ea typeface="Pretendard SemiBold" panose="02000503000000020004" pitchFamily="2" charset="-127"/>
                        <a:cs typeface="Pretendard SemiBold" panose="02000503000000020004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6B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3200" b="0" i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6B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3200" b="0" i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6B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6147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288207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27F548B-6D98-A52B-CFB4-D7AECC83958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0307300" cy="1363490"/>
          </a:xfrm>
          <a:prstGeom prst="rect">
            <a:avLst/>
          </a:prstGeom>
        </p:spPr>
      </p:pic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id="{28544195-A2F1-4F3D-A164-116A5927CF2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7138" y="383955"/>
            <a:ext cx="15922784" cy="6668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400">
                <a:solidFill>
                  <a:srgbClr val="230054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defRPr>
            </a:lvl1pPr>
          </a:lstStyle>
          <a:p>
            <a:pPr lvl="0"/>
            <a:r>
              <a:rPr lang="en-US" altLang="ko-KR" dirty="0"/>
              <a:t>01_</a:t>
            </a:r>
            <a:r>
              <a:rPr lang="ko-KR" altLang="en-US" dirty="0"/>
              <a:t>챕터 제목을 입력하세요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4" name="텍스트 개체 틀 12">
            <a:extLst>
              <a:ext uri="{FF2B5EF4-FFF2-40B4-BE49-F238E27FC236}">
                <a16:creationId xmlns:a16="http://schemas.microsoft.com/office/drawing/2014/main" id="{5982DC73-80CD-4633-A59B-9F80AF60C18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76445" y="2127998"/>
            <a:ext cx="13764440" cy="6668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997">
                <a:solidFill>
                  <a:srgbClr val="230054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defRPr>
            </a:lvl1pPr>
          </a:lstStyle>
          <a:p>
            <a:pPr lvl="0"/>
            <a:r>
              <a:rPr lang="ko-KR" altLang="en-US" dirty="0"/>
              <a:t>주제를 입력하세요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E2DA38B-0597-4342-B384-BC86A5A734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804263" y="7731126"/>
            <a:ext cx="4503037" cy="369887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36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defRPr>
            </a:lvl1pPr>
          </a:lstStyle>
          <a:p>
            <a:pPr lvl="0"/>
            <a:r>
              <a:rPr lang="ko-KR" altLang="en-US" dirty="0"/>
              <a:t>해당영역은 비워주세요</a:t>
            </a:r>
            <a:r>
              <a:rPr lang="en-US" altLang="ko-KR" dirty="0"/>
              <a:t>.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63D7AAD-0486-C01C-661D-37F10C5FAE8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8196" y="2207846"/>
            <a:ext cx="427790" cy="4064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7191FD7-5709-22EE-3F49-35B096649FA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605" y="2238839"/>
            <a:ext cx="460800" cy="460800"/>
          </a:xfrm>
          <a:prstGeom prst="rect">
            <a:avLst/>
          </a:prstGeom>
        </p:spPr>
      </p:pic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B99663B1-4AE3-3396-D13C-D8A4EDFE2202}"/>
              </a:ext>
            </a:extLst>
          </p:cNvPr>
          <p:cNvCxnSpPr/>
          <p:nvPr userDrawn="1"/>
        </p:nvCxnSpPr>
        <p:spPr>
          <a:xfrm>
            <a:off x="15804263" y="2198701"/>
            <a:ext cx="0" cy="8388000"/>
          </a:xfrm>
          <a:prstGeom prst="line">
            <a:avLst/>
          </a:prstGeom>
          <a:ln w="15875">
            <a:solidFill>
              <a:srgbClr val="CCCC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id="{825FEF20-F6AB-B7D9-DC3A-3D1A447D292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625986" y="2161836"/>
            <a:ext cx="1609736" cy="50783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buNone/>
              <a:defRPr sz="3000" b="1" i="0">
                <a:solidFill>
                  <a:srgbClr val="230054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defRPr>
            </a:lvl1pPr>
          </a:lstStyle>
          <a:p>
            <a:pPr lvl="0"/>
            <a:r>
              <a:rPr kumimoji="1" lang="ko-Kore-KR" altLang="en-US" dirty="0"/>
              <a:t>용어</a:t>
            </a:r>
            <a:r>
              <a:rPr kumimoji="1" lang="ko-KR" altLang="en-US" dirty="0"/>
              <a:t> 해설</a:t>
            </a:r>
            <a:endParaRPr kumimoji="1" lang="ko-Kore-KR" altLang="en-US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D53A41D6-A87F-889E-2FE7-0CDC03680C1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65256" y="503198"/>
            <a:ext cx="2664242" cy="355707"/>
          </a:xfrm>
          <a:prstGeom prst="rect">
            <a:avLst/>
          </a:prstGeom>
        </p:spPr>
      </p:pic>
      <p:sp>
        <p:nvSpPr>
          <p:cNvPr id="21" name="슬라이드 번호 개체 틀 20">
            <a:extLst>
              <a:ext uri="{FF2B5EF4-FFF2-40B4-BE49-F238E27FC236}">
                <a16:creationId xmlns:a16="http://schemas.microsoft.com/office/drawing/2014/main" id="{6692E728-32E3-8351-32A1-71195B99F6B8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 sz="2400"/>
            </a:lvl1pPr>
          </a:lstStyle>
          <a:p>
            <a:fld id="{F836E928-431D-4CFA-A0D8-446B24F9C130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78368ADD-361F-6470-C714-5479EEDAEB7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6214725" y="2904073"/>
            <a:ext cx="3683000" cy="806516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 i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defRPr>
            </a:lvl1pPr>
          </a:lstStyle>
          <a:p>
            <a:pPr lvl="0"/>
            <a:r>
              <a:rPr kumimoji="1" lang="ko-Kore-KR" altLang="en-US" dirty="0"/>
              <a:t>용어</a:t>
            </a:r>
          </a:p>
        </p:txBody>
      </p:sp>
      <p:sp>
        <p:nvSpPr>
          <p:cNvPr id="39" name="텍스트 개체 틀 7">
            <a:extLst>
              <a:ext uri="{FF2B5EF4-FFF2-40B4-BE49-F238E27FC236}">
                <a16:creationId xmlns:a16="http://schemas.microsoft.com/office/drawing/2014/main" id="{89A6013F-A9A7-B87A-B10C-B75A7425DDD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6214725" y="3863630"/>
            <a:ext cx="3683000" cy="336291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2000" b="0" i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ko-Kore-KR" altLang="en-US" dirty="0"/>
              <a:t>용어에</a:t>
            </a:r>
            <a:r>
              <a:rPr kumimoji="1" lang="ko-KR" altLang="en-US" dirty="0"/>
              <a:t> 대한 설명을 적어주세요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49365899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27F548B-6D98-A52B-CFB4-D7AECC83958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0307300" cy="1363490"/>
          </a:xfrm>
          <a:prstGeom prst="rect">
            <a:avLst/>
          </a:prstGeom>
        </p:spPr>
      </p:pic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id="{28544195-A2F1-4F3D-A164-116A5927CF2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7138" y="383955"/>
            <a:ext cx="15922784" cy="6668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400">
                <a:solidFill>
                  <a:srgbClr val="230054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defRPr>
            </a:lvl1pPr>
          </a:lstStyle>
          <a:p>
            <a:pPr lvl="0"/>
            <a:r>
              <a:rPr lang="en-US" altLang="ko-KR" dirty="0"/>
              <a:t>01_</a:t>
            </a:r>
            <a:r>
              <a:rPr lang="ko-KR" altLang="en-US" dirty="0"/>
              <a:t>챕터 제목을 입력하세요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4" name="텍스트 개체 틀 12">
            <a:extLst>
              <a:ext uri="{FF2B5EF4-FFF2-40B4-BE49-F238E27FC236}">
                <a16:creationId xmlns:a16="http://schemas.microsoft.com/office/drawing/2014/main" id="{5982DC73-80CD-4633-A59B-9F80AF60C18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76445" y="2127998"/>
            <a:ext cx="13764440" cy="6668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997">
                <a:solidFill>
                  <a:srgbClr val="230054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defRPr>
            </a:lvl1pPr>
          </a:lstStyle>
          <a:p>
            <a:pPr lvl="0"/>
            <a:r>
              <a:rPr lang="ko-KR" altLang="en-US" dirty="0"/>
              <a:t>주제를 입력하세요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E2DA38B-0597-4342-B384-BC86A5A734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804263" y="7731126"/>
            <a:ext cx="4503037" cy="369887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36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defRPr>
            </a:lvl1pPr>
          </a:lstStyle>
          <a:p>
            <a:pPr lvl="0"/>
            <a:r>
              <a:rPr lang="ko-KR" altLang="en-US" dirty="0"/>
              <a:t>해당영역은 비워주세요</a:t>
            </a:r>
            <a:r>
              <a:rPr lang="en-US" altLang="ko-KR" dirty="0"/>
              <a:t>.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63D7AAD-0486-C01C-661D-37F10C5FAE8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8196" y="2207846"/>
            <a:ext cx="427790" cy="4064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7191FD7-5709-22EE-3F49-35B096649FA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605" y="2238839"/>
            <a:ext cx="460800" cy="460800"/>
          </a:xfrm>
          <a:prstGeom prst="rect">
            <a:avLst/>
          </a:prstGeom>
        </p:spPr>
      </p:pic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B99663B1-4AE3-3396-D13C-D8A4EDFE2202}"/>
              </a:ext>
            </a:extLst>
          </p:cNvPr>
          <p:cNvCxnSpPr/>
          <p:nvPr userDrawn="1"/>
        </p:nvCxnSpPr>
        <p:spPr>
          <a:xfrm>
            <a:off x="15804263" y="2198701"/>
            <a:ext cx="0" cy="8388000"/>
          </a:xfrm>
          <a:prstGeom prst="line">
            <a:avLst/>
          </a:prstGeom>
          <a:ln w="15875">
            <a:solidFill>
              <a:srgbClr val="CCCC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id="{825FEF20-F6AB-B7D9-DC3A-3D1A447D292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625986" y="2161836"/>
            <a:ext cx="1609736" cy="50783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buNone/>
              <a:defRPr sz="3000" b="1" i="0">
                <a:solidFill>
                  <a:srgbClr val="230054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defRPr>
            </a:lvl1pPr>
          </a:lstStyle>
          <a:p>
            <a:pPr lvl="0"/>
            <a:r>
              <a:rPr kumimoji="1" lang="ko-Kore-KR" altLang="en-US" dirty="0"/>
              <a:t>용어</a:t>
            </a:r>
            <a:r>
              <a:rPr kumimoji="1" lang="ko-KR" altLang="en-US" dirty="0"/>
              <a:t> 해설</a:t>
            </a:r>
            <a:endParaRPr kumimoji="1" lang="ko-Kore-KR" altLang="en-US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D53A41D6-A87F-889E-2FE7-0CDC03680C1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65256" y="503198"/>
            <a:ext cx="2664242" cy="355707"/>
          </a:xfrm>
          <a:prstGeom prst="rect">
            <a:avLst/>
          </a:prstGeom>
        </p:spPr>
      </p:pic>
      <p:sp>
        <p:nvSpPr>
          <p:cNvPr id="21" name="슬라이드 번호 개체 틀 20">
            <a:extLst>
              <a:ext uri="{FF2B5EF4-FFF2-40B4-BE49-F238E27FC236}">
                <a16:creationId xmlns:a16="http://schemas.microsoft.com/office/drawing/2014/main" id="{6692E728-32E3-8351-32A1-71195B99F6B8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 vert="horz" lIns="91440" tIns="45720" rIns="91440" bIns="45720" rtlCol="0" anchor="ctr"/>
          <a:lstStyle>
            <a:lvl1pPr>
              <a:defRPr lang="ko-KR" altLang="en-US" sz="2400" smtClean="0"/>
            </a:lvl1pPr>
          </a:lstStyle>
          <a:p>
            <a:fld id="{F836E928-431D-4CFA-A0D8-446B24F9C130}" type="slidenum">
              <a:rPr lang="en-US" altLang="ko-Kore-KR" smtClean="0"/>
              <a:pPr/>
              <a:t>‹#›</a:t>
            </a:fld>
            <a:endParaRPr lang="en-US" altLang="ko-Kore-KR"/>
          </a:p>
        </p:txBody>
      </p:sp>
      <p:sp>
        <p:nvSpPr>
          <p:cNvPr id="15" name="텍스트 개체 틀 7">
            <a:extLst>
              <a:ext uri="{FF2B5EF4-FFF2-40B4-BE49-F238E27FC236}">
                <a16:creationId xmlns:a16="http://schemas.microsoft.com/office/drawing/2014/main" id="{EDFCE674-48D5-296D-17A1-2AD235E3467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6214725" y="3148013"/>
            <a:ext cx="3683000" cy="55086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 i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defRPr>
            </a:lvl1pPr>
          </a:lstStyle>
          <a:p>
            <a:pPr lvl="0"/>
            <a:r>
              <a:rPr kumimoji="1" lang="ko-Kore-KR" altLang="en-US" dirty="0"/>
              <a:t>용어</a:t>
            </a:r>
          </a:p>
        </p:txBody>
      </p:sp>
      <p:sp>
        <p:nvSpPr>
          <p:cNvPr id="18" name="텍스트 개체 틀 7">
            <a:extLst>
              <a:ext uri="{FF2B5EF4-FFF2-40B4-BE49-F238E27FC236}">
                <a16:creationId xmlns:a16="http://schemas.microsoft.com/office/drawing/2014/main" id="{3EF44190-0266-D758-F648-B4DFB054C87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6214725" y="3863630"/>
            <a:ext cx="3683000" cy="336291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2000" b="0" i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ko-Kore-KR" altLang="en-US" dirty="0"/>
              <a:t>용어에</a:t>
            </a:r>
            <a:r>
              <a:rPr kumimoji="1" lang="ko-KR" altLang="en-US" dirty="0"/>
              <a:t> 대한 설명을 적어주세요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2A815D99-30AF-58B8-0F56-2B18724E33BC}"/>
              </a:ext>
            </a:extLst>
          </p:cNvPr>
          <p:cNvSpPr/>
          <p:nvPr userDrawn="1"/>
        </p:nvSpPr>
        <p:spPr>
          <a:xfrm>
            <a:off x="8078398" y="9968828"/>
            <a:ext cx="180473" cy="180473"/>
          </a:xfrm>
          <a:prstGeom prst="ellipse">
            <a:avLst/>
          </a:prstGeom>
          <a:solidFill>
            <a:srgbClr val="E1D7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graphicFrame>
        <p:nvGraphicFramePr>
          <p:cNvPr id="19" name="표 5">
            <a:extLst>
              <a:ext uri="{FF2B5EF4-FFF2-40B4-BE49-F238E27FC236}">
                <a16:creationId xmlns:a16="http://schemas.microsoft.com/office/drawing/2014/main" id="{6820C287-71E2-26B0-52B8-08D2617E125F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041112661"/>
              </p:ext>
            </p:extLst>
          </p:nvPr>
        </p:nvGraphicFramePr>
        <p:xfrm>
          <a:off x="1376444" y="3270566"/>
          <a:ext cx="13764440" cy="6861080"/>
        </p:xfrm>
        <a:graphic>
          <a:graphicData uri="http://schemas.openxmlformats.org/drawingml/2006/table">
            <a:tbl>
              <a:tblPr firstCol="1">
                <a:tableStyleId>{5C22544A-7EE6-4342-B048-85BDC9FD1C3A}</a:tableStyleId>
              </a:tblPr>
              <a:tblGrid>
                <a:gridCol w="2752888">
                  <a:extLst>
                    <a:ext uri="{9D8B030D-6E8A-4147-A177-3AD203B41FA5}">
                      <a16:colId xmlns:a16="http://schemas.microsoft.com/office/drawing/2014/main" val="3258081113"/>
                    </a:ext>
                  </a:extLst>
                </a:gridCol>
                <a:gridCol w="11011552">
                  <a:extLst>
                    <a:ext uri="{9D8B030D-6E8A-4147-A177-3AD203B41FA5}">
                      <a16:colId xmlns:a16="http://schemas.microsoft.com/office/drawing/2014/main" val="2919220516"/>
                    </a:ext>
                  </a:extLst>
                </a:gridCol>
              </a:tblGrid>
              <a:tr h="1372216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2800" b="1" i="0" dirty="0">
                          <a:solidFill>
                            <a:srgbClr val="230054"/>
                          </a:solidFill>
                          <a:latin typeface="Pretendard SemiBold" panose="02000503000000020004" pitchFamily="2" charset="-127"/>
                          <a:ea typeface="Pretendard SemiBold" panose="02000503000000020004" pitchFamily="2" charset="-127"/>
                          <a:cs typeface="Pretendard SemiBold" panose="02000503000000020004" pitchFamily="2" charset="-127"/>
                        </a:rPr>
                        <a:t>항목</a:t>
                      </a:r>
                      <a:r>
                        <a:rPr lang="ko-KR" altLang="en-US" sz="2800" b="1" i="0" dirty="0">
                          <a:solidFill>
                            <a:srgbClr val="230054"/>
                          </a:solidFill>
                          <a:latin typeface="Pretendard SemiBold" panose="02000503000000020004" pitchFamily="2" charset="-127"/>
                          <a:ea typeface="Pretendard SemiBold" panose="02000503000000020004" pitchFamily="2" charset="-127"/>
                          <a:cs typeface="Pretendard SemiBold" panose="02000503000000020004" pitchFamily="2" charset="-127"/>
                        </a:rPr>
                        <a:t> </a:t>
                      </a:r>
                      <a:r>
                        <a:rPr lang="en-US" altLang="ko-KR" sz="2800" b="1" i="0" dirty="0">
                          <a:solidFill>
                            <a:srgbClr val="230054"/>
                          </a:solidFill>
                          <a:latin typeface="Pretendard SemiBold" panose="02000503000000020004" pitchFamily="2" charset="-127"/>
                          <a:ea typeface="Pretendard SemiBold" panose="02000503000000020004" pitchFamily="2" charset="-127"/>
                          <a:cs typeface="Pretendard SemiBold" panose="02000503000000020004" pitchFamily="2" charset="-127"/>
                        </a:rPr>
                        <a:t>1</a:t>
                      </a:r>
                      <a:endParaRPr lang="ko-Kore-KR" altLang="en-US" sz="2800" b="1" i="0" dirty="0">
                        <a:solidFill>
                          <a:srgbClr val="230054"/>
                        </a:solidFill>
                        <a:latin typeface="Pretendard SemiBold" panose="02000503000000020004" pitchFamily="2" charset="-127"/>
                        <a:ea typeface="Pretendard SemiBold" panose="02000503000000020004" pitchFamily="2" charset="-127"/>
                        <a:cs typeface="Pretendard SemiBold" panose="02000503000000020004" pitchFamily="2" charset="-127"/>
                      </a:endParaRPr>
                    </a:p>
                  </a:txBody>
                  <a:tcPr anchor="ctr">
                    <a:lnT w="28575" cap="flat" cmpd="sng" algn="ctr">
                      <a:solidFill>
                        <a:srgbClr val="C6B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B3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3200" b="0" i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T w="28575" cap="flat" cmpd="sng" algn="ctr">
                      <a:solidFill>
                        <a:srgbClr val="C6B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7791026"/>
                  </a:ext>
                </a:extLst>
              </a:tr>
              <a:tr h="1372216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2800" b="1" i="0" dirty="0">
                          <a:solidFill>
                            <a:srgbClr val="230054"/>
                          </a:solidFill>
                          <a:latin typeface="Pretendard SemiBold" panose="02000503000000020004" pitchFamily="2" charset="-127"/>
                          <a:ea typeface="Pretendard SemiBold" panose="02000503000000020004" pitchFamily="2" charset="-127"/>
                          <a:cs typeface="Pretendard SemiBold" panose="02000503000000020004" pitchFamily="2" charset="-127"/>
                        </a:rPr>
                        <a:t>항목</a:t>
                      </a:r>
                      <a:r>
                        <a:rPr lang="ko-KR" altLang="en-US" sz="2800" b="1" i="0" dirty="0">
                          <a:solidFill>
                            <a:srgbClr val="230054"/>
                          </a:solidFill>
                          <a:latin typeface="Pretendard SemiBold" panose="02000503000000020004" pitchFamily="2" charset="-127"/>
                          <a:ea typeface="Pretendard SemiBold" panose="02000503000000020004" pitchFamily="2" charset="-127"/>
                          <a:cs typeface="Pretendard SemiBold" panose="02000503000000020004" pitchFamily="2" charset="-127"/>
                        </a:rPr>
                        <a:t> </a:t>
                      </a:r>
                      <a:r>
                        <a:rPr lang="en-US" altLang="ko-KR" sz="2800" b="1" i="0" dirty="0">
                          <a:solidFill>
                            <a:srgbClr val="230054"/>
                          </a:solidFill>
                          <a:latin typeface="Pretendard SemiBold" panose="02000503000000020004" pitchFamily="2" charset="-127"/>
                          <a:ea typeface="Pretendard SemiBold" panose="02000503000000020004" pitchFamily="2" charset="-127"/>
                          <a:cs typeface="Pretendard SemiBold" panose="02000503000000020004" pitchFamily="2" charset="-127"/>
                        </a:rPr>
                        <a:t>2</a:t>
                      </a:r>
                      <a:endParaRPr lang="ko-Kore-KR" altLang="en-US" sz="2800" b="1" i="0" dirty="0">
                        <a:solidFill>
                          <a:srgbClr val="230054"/>
                        </a:solidFill>
                        <a:latin typeface="Pretendard SemiBold" panose="02000503000000020004" pitchFamily="2" charset="-127"/>
                        <a:ea typeface="Pretendard SemiBold" panose="02000503000000020004" pitchFamily="2" charset="-127"/>
                        <a:cs typeface="Pretendard SemiBold" panose="02000503000000020004" pitchFamily="2" charset="-127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B3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3200" b="0" i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628345"/>
                  </a:ext>
                </a:extLst>
              </a:tr>
              <a:tr h="1372216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2800" b="1" i="0" dirty="0">
                          <a:solidFill>
                            <a:srgbClr val="230054"/>
                          </a:solidFill>
                          <a:latin typeface="Pretendard SemiBold" panose="02000503000000020004" pitchFamily="2" charset="-127"/>
                          <a:ea typeface="Pretendard SemiBold" panose="02000503000000020004" pitchFamily="2" charset="-127"/>
                          <a:cs typeface="Pretendard SemiBold" panose="02000503000000020004" pitchFamily="2" charset="-127"/>
                        </a:rPr>
                        <a:t>항목</a:t>
                      </a:r>
                      <a:r>
                        <a:rPr lang="ko-KR" altLang="en-US" sz="2800" b="1" i="0" dirty="0">
                          <a:solidFill>
                            <a:srgbClr val="230054"/>
                          </a:solidFill>
                          <a:latin typeface="Pretendard SemiBold" panose="02000503000000020004" pitchFamily="2" charset="-127"/>
                          <a:ea typeface="Pretendard SemiBold" panose="02000503000000020004" pitchFamily="2" charset="-127"/>
                          <a:cs typeface="Pretendard SemiBold" panose="02000503000000020004" pitchFamily="2" charset="-127"/>
                        </a:rPr>
                        <a:t> </a:t>
                      </a:r>
                      <a:r>
                        <a:rPr lang="en-US" altLang="ko-Kore-KR" sz="2800" b="1" i="0" dirty="0">
                          <a:solidFill>
                            <a:srgbClr val="230054"/>
                          </a:solidFill>
                          <a:latin typeface="Pretendard SemiBold" panose="02000503000000020004" pitchFamily="2" charset="-127"/>
                          <a:ea typeface="Pretendard SemiBold" panose="02000503000000020004" pitchFamily="2" charset="-127"/>
                          <a:cs typeface="Pretendard SemiBold" panose="02000503000000020004" pitchFamily="2" charset="-127"/>
                        </a:rPr>
                        <a:t>3</a:t>
                      </a:r>
                      <a:endParaRPr lang="ko-Kore-KR" altLang="en-US" sz="2800" b="1" i="0" dirty="0">
                        <a:solidFill>
                          <a:srgbClr val="230054"/>
                        </a:solidFill>
                        <a:latin typeface="Pretendard SemiBold" panose="02000503000000020004" pitchFamily="2" charset="-127"/>
                        <a:ea typeface="Pretendard SemiBold" panose="02000503000000020004" pitchFamily="2" charset="-127"/>
                        <a:cs typeface="Pretendard SemiBold" panose="02000503000000020004" pitchFamily="2" charset="-127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B3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3200" b="0" i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8322"/>
                  </a:ext>
                </a:extLst>
              </a:tr>
              <a:tr h="1372216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2800" b="1" i="0" dirty="0">
                          <a:solidFill>
                            <a:srgbClr val="230054"/>
                          </a:solidFill>
                          <a:latin typeface="Pretendard SemiBold" panose="02000503000000020004" pitchFamily="2" charset="-127"/>
                          <a:ea typeface="Pretendard SemiBold" panose="02000503000000020004" pitchFamily="2" charset="-127"/>
                          <a:cs typeface="Pretendard SemiBold" panose="02000503000000020004" pitchFamily="2" charset="-127"/>
                        </a:rPr>
                        <a:t>항목</a:t>
                      </a:r>
                      <a:r>
                        <a:rPr lang="ko-KR" altLang="en-US" sz="2800" b="1" i="0" dirty="0">
                          <a:solidFill>
                            <a:srgbClr val="230054"/>
                          </a:solidFill>
                          <a:latin typeface="Pretendard SemiBold" panose="02000503000000020004" pitchFamily="2" charset="-127"/>
                          <a:ea typeface="Pretendard SemiBold" panose="02000503000000020004" pitchFamily="2" charset="-127"/>
                          <a:cs typeface="Pretendard SemiBold" panose="02000503000000020004" pitchFamily="2" charset="-127"/>
                        </a:rPr>
                        <a:t> </a:t>
                      </a:r>
                      <a:r>
                        <a:rPr lang="en-US" altLang="ko-KR" sz="2800" b="1" i="0" dirty="0">
                          <a:solidFill>
                            <a:srgbClr val="230054"/>
                          </a:solidFill>
                          <a:latin typeface="Pretendard SemiBold" panose="02000503000000020004" pitchFamily="2" charset="-127"/>
                          <a:ea typeface="Pretendard SemiBold" panose="02000503000000020004" pitchFamily="2" charset="-127"/>
                          <a:cs typeface="Pretendard SemiBold" panose="02000503000000020004" pitchFamily="2" charset="-127"/>
                        </a:rPr>
                        <a:t>4</a:t>
                      </a:r>
                      <a:endParaRPr lang="ko-Kore-KR" altLang="en-US" sz="2800" b="1" i="0" dirty="0">
                        <a:solidFill>
                          <a:srgbClr val="230054"/>
                        </a:solidFill>
                        <a:latin typeface="Pretendard SemiBold" panose="02000503000000020004" pitchFamily="2" charset="-127"/>
                        <a:ea typeface="Pretendard SemiBold" panose="02000503000000020004" pitchFamily="2" charset="-127"/>
                        <a:cs typeface="Pretendard SemiBold" panose="02000503000000020004" pitchFamily="2" charset="-127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B3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3200" b="0" i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0034616"/>
                  </a:ext>
                </a:extLst>
              </a:tr>
              <a:tr h="1372216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2800" b="1" i="0" dirty="0">
                          <a:solidFill>
                            <a:srgbClr val="230054"/>
                          </a:solidFill>
                          <a:latin typeface="Pretendard SemiBold" panose="02000503000000020004" pitchFamily="2" charset="-127"/>
                          <a:ea typeface="Pretendard SemiBold" panose="02000503000000020004" pitchFamily="2" charset="-127"/>
                          <a:cs typeface="Pretendard SemiBold" panose="02000503000000020004" pitchFamily="2" charset="-127"/>
                        </a:rPr>
                        <a:t>항목</a:t>
                      </a:r>
                      <a:r>
                        <a:rPr lang="ko-KR" altLang="en-US" sz="2800" b="1" i="0" dirty="0">
                          <a:solidFill>
                            <a:srgbClr val="230054"/>
                          </a:solidFill>
                          <a:latin typeface="Pretendard SemiBold" panose="02000503000000020004" pitchFamily="2" charset="-127"/>
                          <a:ea typeface="Pretendard SemiBold" panose="02000503000000020004" pitchFamily="2" charset="-127"/>
                          <a:cs typeface="Pretendard SemiBold" panose="02000503000000020004" pitchFamily="2" charset="-127"/>
                        </a:rPr>
                        <a:t> </a:t>
                      </a:r>
                      <a:r>
                        <a:rPr lang="en-US" altLang="ko-KR" sz="2800" b="1" i="0" dirty="0">
                          <a:solidFill>
                            <a:srgbClr val="230054"/>
                          </a:solidFill>
                          <a:latin typeface="Pretendard SemiBold" panose="02000503000000020004" pitchFamily="2" charset="-127"/>
                          <a:ea typeface="Pretendard SemiBold" panose="02000503000000020004" pitchFamily="2" charset="-127"/>
                          <a:cs typeface="Pretendard SemiBold" panose="02000503000000020004" pitchFamily="2" charset="-127"/>
                        </a:rPr>
                        <a:t>5</a:t>
                      </a:r>
                      <a:endParaRPr lang="ko-Kore-KR" altLang="en-US" sz="2800" b="1" i="0" dirty="0">
                        <a:solidFill>
                          <a:srgbClr val="230054"/>
                        </a:solidFill>
                        <a:latin typeface="Pretendard SemiBold" panose="02000503000000020004" pitchFamily="2" charset="-127"/>
                        <a:ea typeface="Pretendard SemiBold" panose="02000503000000020004" pitchFamily="2" charset="-127"/>
                        <a:cs typeface="Pretendard SemiBold" panose="02000503000000020004" pitchFamily="2" charset="-127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6B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B3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3200" b="0" i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6B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65471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4876803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27F548B-6D98-A52B-CFB4-D7AECC83958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0307300" cy="1363490"/>
          </a:xfrm>
          <a:prstGeom prst="rect">
            <a:avLst/>
          </a:prstGeom>
        </p:spPr>
      </p:pic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id="{28544195-A2F1-4F3D-A164-116A5927CF2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7138" y="383955"/>
            <a:ext cx="15922784" cy="6668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400">
                <a:solidFill>
                  <a:srgbClr val="230054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defRPr>
            </a:lvl1pPr>
          </a:lstStyle>
          <a:p>
            <a:pPr lvl="0"/>
            <a:r>
              <a:rPr lang="en-US" altLang="ko-KR" dirty="0"/>
              <a:t>01_</a:t>
            </a:r>
            <a:r>
              <a:rPr lang="ko-KR" altLang="en-US" dirty="0"/>
              <a:t>챕터 제목을 입력하세요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4" name="텍스트 개체 틀 12">
            <a:extLst>
              <a:ext uri="{FF2B5EF4-FFF2-40B4-BE49-F238E27FC236}">
                <a16:creationId xmlns:a16="http://schemas.microsoft.com/office/drawing/2014/main" id="{5982DC73-80CD-4633-A59B-9F80AF60C18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76445" y="2127998"/>
            <a:ext cx="13764440" cy="6668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997">
                <a:solidFill>
                  <a:srgbClr val="230054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defRPr>
            </a:lvl1pPr>
          </a:lstStyle>
          <a:p>
            <a:pPr lvl="0"/>
            <a:r>
              <a:rPr lang="ko-KR" altLang="en-US" dirty="0"/>
              <a:t>주제를 입력하세요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E2DA38B-0597-4342-B384-BC86A5A734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804263" y="7731126"/>
            <a:ext cx="4503037" cy="369887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36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defRPr>
            </a:lvl1pPr>
          </a:lstStyle>
          <a:p>
            <a:pPr lvl="0"/>
            <a:r>
              <a:rPr lang="ko-KR" altLang="en-US" dirty="0"/>
              <a:t>해당영역은 비워주세요</a:t>
            </a:r>
            <a:r>
              <a:rPr lang="en-US" altLang="ko-KR" dirty="0"/>
              <a:t>.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63D7AAD-0486-C01C-661D-37F10C5FAE8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8196" y="2207846"/>
            <a:ext cx="427790" cy="4064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7191FD7-5709-22EE-3F49-35B096649FA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605" y="2238839"/>
            <a:ext cx="460800" cy="460800"/>
          </a:xfrm>
          <a:prstGeom prst="rect">
            <a:avLst/>
          </a:prstGeom>
        </p:spPr>
      </p:pic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B99663B1-4AE3-3396-D13C-D8A4EDFE2202}"/>
              </a:ext>
            </a:extLst>
          </p:cNvPr>
          <p:cNvCxnSpPr/>
          <p:nvPr userDrawn="1"/>
        </p:nvCxnSpPr>
        <p:spPr>
          <a:xfrm>
            <a:off x="15804263" y="2198701"/>
            <a:ext cx="0" cy="8388000"/>
          </a:xfrm>
          <a:prstGeom prst="line">
            <a:avLst/>
          </a:prstGeom>
          <a:ln w="15875">
            <a:solidFill>
              <a:srgbClr val="CCCC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id="{825FEF20-F6AB-B7D9-DC3A-3D1A447D292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625986" y="2161836"/>
            <a:ext cx="1609736" cy="50783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buNone/>
              <a:defRPr sz="3000" b="1" i="0">
                <a:solidFill>
                  <a:srgbClr val="230054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defRPr>
            </a:lvl1pPr>
          </a:lstStyle>
          <a:p>
            <a:pPr lvl="0"/>
            <a:r>
              <a:rPr kumimoji="1" lang="ko-Kore-KR" altLang="en-US" dirty="0"/>
              <a:t>용어</a:t>
            </a:r>
            <a:r>
              <a:rPr kumimoji="1" lang="ko-KR" altLang="en-US" dirty="0"/>
              <a:t> 해설</a:t>
            </a:r>
            <a:endParaRPr kumimoji="1" lang="ko-Kore-KR" altLang="en-US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D53A41D6-A87F-889E-2FE7-0CDC03680C1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65256" y="503198"/>
            <a:ext cx="2664242" cy="355707"/>
          </a:xfrm>
          <a:prstGeom prst="rect">
            <a:avLst/>
          </a:prstGeom>
        </p:spPr>
      </p:pic>
      <p:sp>
        <p:nvSpPr>
          <p:cNvPr id="21" name="슬라이드 번호 개체 틀 20">
            <a:extLst>
              <a:ext uri="{FF2B5EF4-FFF2-40B4-BE49-F238E27FC236}">
                <a16:creationId xmlns:a16="http://schemas.microsoft.com/office/drawing/2014/main" id="{6692E728-32E3-8351-32A1-71195B99F6B8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 vert="horz" lIns="91440" tIns="45720" rIns="91440" bIns="45720" rtlCol="0" anchor="ctr"/>
          <a:lstStyle>
            <a:lvl1pPr>
              <a:defRPr lang="ko-KR" altLang="en-US" sz="2400" smtClean="0"/>
            </a:lvl1pPr>
          </a:lstStyle>
          <a:p>
            <a:fld id="{F836E928-431D-4CFA-A0D8-446B24F9C130}" type="slidenum">
              <a:rPr lang="en-US" altLang="ko-Kore-KR" smtClean="0"/>
              <a:pPr/>
              <a:t>‹#›</a:t>
            </a:fld>
            <a:endParaRPr lang="en-US" altLang="ko-Kore-KR"/>
          </a:p>
        </p:txBody>
      </p:sp>
      <p:sp>
        <p:nvSpPr>
          <p:cNvPr id="15" name="텍스트 개체 틀 7">
            <a:extLst>
              <a:ext uri="{FF2B5EF4-FFF2-40B4-BE49-F238E27FC236}">
                <a16:creationId xmlns:a16="http://schemas.microsoft.com/office/drawing/2014/main" id="{EDFCE674-48D5-296D-17A1-2AD235E3467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6214725" y="3148013"/>
            <a:ext cx="3683000" cy="55086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 i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defRPr>
            </a:lvl1pPr>
          </a:lstStyle>
          <a:p>
            <a:pPr lvl="0"/>
            <a:r>
              <a:rPr kumimoji="1" lang="ko-Kore-KR" altLang="en-US" dirty="0"/>
              <a:t>용어</a:t>
            </a:r>
          </a:p>
        </p:txBody>
      </p:sp>
      <p:sp>
        <p:nvSpPr>
          <p:cNvPr id="18" name="텍스트 개체 틀 7">
            <a:extLst>
              <a:ext uri="{FF2B5EF4-FFF2-40B4-BE49-F238E27FC236}">
                <a16:creationId xmlns:a16="http://schemas.microsoft.com/office/drawing/2014/main" id="{3EF44190-0266-D758-F648-B4DFB054C87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6214725" y="3863630"/>
            <a:ext cx="3683000" cy="336291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2000" b="0" i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ko-Kore-KR" altLang="en-US" dirty="0"/>
              <a:t>용어에</a:t>
            </a:r>
            <a:r>
              <a:rPr kumimoji="1" lang="ko-KR" altLang="en-US" dirty="0"/>
              <a:t> 대한 설명을 적어주세요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2A815D99-30AF-58B8-0F56-2B18724E33BC}"/>
              </a:ext>
            </a:extLst>
          </p:cNvPr>
          <p:cNvSpPr/>
          <p:nvPr userDrawn="1"/>
        </p:nvSpPr>
        <p:spPr>
          <a:xfrm>
            <a:off x="8078398" y="9968828"/>
            <a:ext cx="180473" cy="180473"/>
          </a:xfrm>
          <a:prstGeom prst="ellipse">
            <a:avLst/>
          </a:prstGeom>
          <a:solidFill>
            <a:srgbClr val="E1D7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graphicFrame>
        <p:nvGraphicFramePr>
          <p:cNvPr id="20" name="표 7">
            <a:extLst>
              <a:ext uri="{FF2B5EF4-FFF2-40B4-BE49-F238E27FC236}">
                <a16:creationId xmlns:a16="http://schemas.microsoft.com/office/drawing/2014/main" id="{5F042D33-7A4D-4897-DB72-8C0609A35D23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758236008"/>
              </p:ext>
            </p:extLst>
          </p:nvPr>
        </p:nvGraphicFramePr>
        <p:xfrm>
          <a:off x="7633854" y="3418994"/>
          <a:ext cx="7507030" cy="71381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49782">
                  <a:extLst>
                    <a:ext uri="{9D8B030D-6E8A-4147-A177-3AD203B41FA5}">
                      <a16:colId xmlns:a16="http://schemas.microsoft.com/office/drawing/2014/main" val="547145697"/>
                    </a:ext>
                  </a:extLst>
                </a:gridCol>
                <a:gridCol w="2028624">
                  <a:extLst>
                    <a:ext uri="{9D8B030D-6E8A-4147-A177-3AD203B41FA5}">
                      <a16:colId xmlns:a16="http://schemas.microsoft.com/office/drawing/2014/main" val="2134959090"/>
                    </a:ext>
                  </a:extLst>
                </a:gridCol>
                <a:gridCol w="2028624">
                  <a:extLst>
                    <a:ext uri="{9D8B030D-6E8A-4147-A177-3AD203B41FA5}">
                      <a16:colId xmlns:a16="http://schemas.microsoft.com/office/drawing/2014/main" val="1598500829"/>
                    </a:ext>
                  </a:extLst>
                </a:gridCol>
              </a:tblGrid>
              <a:tr h="822829">
                <a:tc>
                  <a:txBody>
                    <a:bodyPr/>
                    <a:lstStyle/>
                    <a:p>
                      <a:pPr algn="ctr"/>
                      <a:endParaRPr lang="ko-Kore-KR" altLang="en-US" sz="3200" b="0" i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rgbClr val="C6B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2800" b="1" i="0" dirty="0">
                          <a:solidFill>
                            <a:sysClr val="windowText" lastClr="000000"/>
                          </a:solidFill>
                          <a:latin typeface="Pretendard SemiBold" panose="02000503000000020004" pitchFamily="2" charset="-127"/>
                          <a:ea typeface="Pretendard SemiBold" panose="02000503000000020004" pitchFamily="2" charset="-127"/>
                          <a:cs typeface="Pretendard SemiBold" panose="02000503000000020004" pitchFamily="2" charset="-127"/>
                        </a:rPr>
                        <a:t>항목</a:t>
                      </a:r>
                      <a:r>
                        <a:rPr lang="ko-KR" altLang="en-US" sz="2800" b="1" i="0" dirty="0">
                          <a:solidFill>
                            <a:sysClr val="windowText" lastClr="000000"/>
                          </a:solidFill>
                          <a:latin typeface="Pretendard SemiBold" panose="02000503000000020004" pitchFamily="2" charset="-127"/>
                          <a:ea typeface="Pretendard SemiBold" panose="02000503000000020004" pitchFamily="2" charset="-127"/>
                          <a:cs typeface="Pretendard SemiBold" panose="02000503000000020004" pitchFamily="2" charset="-127"/>
                        </a:rPr>
                        <a:t> </a:t>
                      </a:r>
                      <a:r>
                        <a:rPr lang="en-US" altLang="ko-KR" sz="2800" b="1" i="0" dirty="0">
                          <a:solidFill>
                            <a:sysClr val="windowText" lastClr="000000"/>
                          </a:solidFill>
                          <a:latin typeface="Pretendard SemiBold" panose="02000503000000020004" pitchFamily="2" charset="-127"/>
                          <a:ea typeface="Pretendard SemiBold" panose="02000503000000020004" pitchFamily="2" charset="-127"/>
                          <a:cs typeface="Pretendard SemiBold" panose="02000503000000020004" pitchFamily="2" charset="-127"/>
                        </a:rPr>
                        <a:t>1</a:t>
                      </a:r>
                      <a:endParaRPr lang="ko-Kore-KR" altLang="en-US" sz="2800" b="1" i="0" dirty="0">
                        <a:solidFill>
                          <a:sysClr val="windowText" lastClr="000000"/>
                        </a:solidFill>
                        <a:latin typeface="Pretendard SemiBold" panose="02000503000000020004" pitchFamily="2" charset="-127"/>
                        <a:ea typeface="Pretendard SemiBold" panose="02000503000000020004" pitchFamily="2" charset="-127"/>
                        <a:cs typeface="Pretendard SemiBol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rgbClr val="C6B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B3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2800" b="1" i="0" dirty="0">
                          <a:solidFill>
                            <a:sysClr val="windowText" lastClr="000000"/>
                          </a:solidFill>
                          <a:latin typeface="Pretendard SemiBold" panose="02000503000000020004" pitchFamily="2" charset="-127"/>
                          <a:ea typeface="Pretendard SemiBold" panose="02000503000000020004" pitchFamily="2" charset="-127"/>
                          <a:cs typeface="Pretendard SemiBold" panose="02000503000000020004" pitchFamily="2" charset="-127"/>
                        </a:rPr>
                        <a:t>항목</a:t>
                      </a:r>
                      <a:r>
                        <a:rPr lang="ko-KR" altLang="en-US" sz="2800" b="1" i="0" dirty="0">
                          <a:solidFill>
                            <a:sysClr val="windowText" lastClr="000000"/>
                          </a:solidFill>
                          <a:latin typeface="Pretendard SemiBold" panose="02000503000000020004" pitchFamily="2" charset="-127"/>
                          <a:ea typeface="Pretendard SemiBold" panose="02000503000000020004" pitchFamily="2" charset="-127"/>
                          <a:cs typeface="Pretendard SemiBold" panose="02000503000000020004" pitchFamily="2" charset="-127"/>
                        </a:rPr>
                        <a:t> </a:t>
                      </a:r>
                      <a:r>
                        <a:rPr lang="en-US" altLang="ko-KR" sz="2800" b="1" i="0" dirty="0">
                          <a:solidFill>
                            <a:sysClr val="windowText" lastClr="000000"/>
                          </a:solidFill>
                          <a:latin typeface="Pretendard SemiBold" panose="02000503000000020004" pitchFamily="2" charset="-127"/>
                          <a:ea typeface="Pretendard SemiBold" panose="02000503000000020004" pitchFamily="2" charset="-127"/>
                          <a:cs typeface="Pretendard SemiBold" panose="02000503000000020004" pitchFamily="2" charset="-127"/>
                        </a:rPr>
                        <a:t>2</a:t>
                      </a:r>
                      <a:endParaRPr lang="ko-Kore-KR" altLang="en-US" sz="2800" b="1" i="0" dirty="0">
                        <a:solidFill>
                          <a:sysClr val="windowText" lastClr="000000"/>
                        </a:solidFill>
                        <a:latin typeface="Pretendard SemiBold" panose="02000503000000020004" pitchFamily="2" charset="-127"/>
                        <a:ea typeface="Pretendard SemiBold" panose="02000503000000020004" pitchFamily="2" charset="-127"/>
                        <a:cs typeface="Pretendard SemiBold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rgbClr val="C6B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B3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0489374"/>
                  </a:ext>
                </a:extLst>
              </a:tr>
              <a:tr h="1052557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28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Pretendard SemiBold" panose="02000503000000020004" pitchFamily="2" charset="-127"/>
                          <a:ea typeface="Pretendard SemiBold" panose="02000503000000020004" pitchFamily="2" charset="-127"/>
                          <a:cs typeface="Pretendard SemiBold" panose="02000503000000020004" pitchFamily="2" charset="-127"/>
                        </a:rPr>
                        <a:t>항목</a:t>
                      </a:r>
                      <a:r>
                        <a:rPr lang="ko-KR" altLang="en-US" sz="28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Pretendard SemiBold" panose="02000503000000020004" pitchFamily="2" charset="-127"/>
                          <a:ea typeface="Pretendard SemiBold" panose="02000503000000020004" pitchFamily="2" charset="-127"/>
                          <a:cs typeface="Pretendard SemiBold" panose="02000503000000020004" pitchFamily="2" charset="-127"/>
                        </a:rPr>
                        <a:t> </a:t>
                      </a:r>
                      <a:r>
                        <a:rPr lang="en-US" altLang="ko-KR" sz="28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Pretendard SemiBold" panose="02000503000000020004" pitchFamily="2" charset="-127"/>
                          <a:ea typeface="Pretendard SemiBold" panose="02000503000000020004" pitchFamily="2" charset="-127"/>
                          <a:cs typeface="Pretendard SemiBold" panose="02000503000000020004" pitchFamily="2" charset="-127"/>
                        </a:rPr>
                        <a:t>1</a:t>
                      </a:r>
                      <a:endParaRPr lang="ko-Kore-KR" altLang="en-US" sz="28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Pretendard SemiBold" panose="02000503000000020004" pitchFamily="2" charset="-127"/>
                        <a:ea typeface="Pretendard SemiBold" panose="02000503000000020004" pitchFamily="2" charset="-127"/>
                        <a:cs typeface="Pretendard SemiBold" panose="02000503000000020004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6B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3200" b="0" i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6B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3200" b="0" i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rgbClr val="C6B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7357915"/>
                  </a:ext>
                </a:extLst>
              </a:tr>
              <a:tr h="1052557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28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Pretendard SemiBold" panose="02000503000000020004" pitchFamily="2" charset="-127"/>
                          <a:ea typeface="Pretendard SemiBold" panose="02000503000000020004" pitchFamily="2" charset="-127"/>
                          <a:cs typeface="Pretendard SemiBold" panose="02000503000000020004" pitchFamily="2" charset="-127"/>
                        </a:rPr>
                        <a:t>항목</a:t>
                      </a:r>
                      <a:r>
                        <a:rPr lang="ko-KR" altLang="en-US" sz="28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Pretendard SemiBold" panose="02000503000000020004" pitchFamily="2" charset="-127"/>
                          <a:ea typeface="Pretendard SemiBold" panose="02000503000000020004" pitchFamily="2" charset="-127"/>
                          <a:cs typeface="Pretendard SemiBold" panose="02000503000000020004" pitchFamily="2" charset="-127"/>
                        </a:rPr>
                        <a:t> </a:t>
                      </a:r>
                      <a:r>
                        <a:rPr lang="en-US" altLang="ko-KR" sz="28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Pretendard SemiBold" panose="02000503000000020004" pitchFamily="2" charset="-127"/>
                          <a:ea typeface="Pretendard SemiBold" panose="02000503000000020004" pitchFamily="2" charset="-127"/>
                          <a:cs typeface="Pretendard SemiBold" panose="02000503000000020004" pitchFamily="2" charset="-127"/>
                        </a:rPr>
                        <a:t>2</a:t>
                      </a:r>
                      <a:endParaRPr lang="ko-Kore-KR" altLang="en-US" sz="28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Pretendard SemiBold" panose="02000503000000020004" pitchFamily="2" charset="-127"/>
                        <a:ea typeface="Pretendard SemiBold" panose="02000503000000020004" pitchFamily="2" charset="-127"/>
                        <a:cs typeface="Pretendard SemiBold" panose="02000503000000020004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3200" b="0" i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3200" b="0" i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5635859"/>
                  </a:ext>
                </a:extLst>
              </a:tr>
              <a:tr h="1052557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28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Pretendard SemiBold" panose="02000503000000020004" pitchFamily="2" charset="-127"/>
                          <a:ea typeface="Pretendard SemiBold" panose="02000503000000020004" pitchFamily="2" charset="-127"/>
                          <a:cs typeface="Pretendard SemiBold" panose="02000503000000020004" pitchFamily="2" charset="-127"/>
                        </a:rPr>
                        <a:t>항목</a:t>
                      </a:r>
                      <a:r>
                        <a:rPr lang="ko-KR" altLang="en-US" sz="28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Pretendard SemiBold" panose="02000503000000020004" pitchFamily="2" charset="-127"/>
                          <a:ea typeface="Pretendard SemiBold" panose="02000503000000020004" pitchFamily="2" charset="-127"/>
                          <a:cs typeface="Pretendard SemiBold" panose="02000503000000020004" pitchFamily="2" charset="-127"/>
                        </a:rPr>
                        <a:t> </a:t>
                      </a:r>
                      <a:r>
                        <a:rPr lang="en-US" altLang="ko-KR" sz="28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Pretendard SemiBold" panose="02000503000000020004" pitchFamily="2" charset="-127"/>
                          <a:ea typeface="Pretendard SemiBold" panose="02000503000000020004" pitchFamily="2" charset="-127"/>
                          <a:cs typeface="Pretendard SemiBold" panose="02000503000000020004" pitchFamily="2" charset="-127"/>
                        </a:rPr>
                        <a:t>3</a:t>
                      </a:r>
                      <a:endParaRPr lang="ko-Kore-KR" altLang="en-US" sz="28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Pretendard SemiBold" panose="02000503000000020004" pitchFamily="2" charset="-127"/>
                        <a:ea typeface="Pretendard SemiBold" panose="02000503000000020004" pitchFamily="2" charset="-127"/>
                        <a:cs typeface="Pretendard SemiBold" panose="02000503000000020004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3200" b="0" i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3200" b="0" i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6357877"/>
                  </a:ext>
                </a:extLst>
              </a:tr>
              <a:tr h="1052557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28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Pretendard SemiBold" panose="02000503000000020004" pitchFamily="2" charset="-127"/>
                          <a:ea typeface="Pretendard SemiBold" panose="02000503000000020004" pitchFamily="2" charset="-127"/>
                          <a:cs typeface="Pretendard SemiBold" panose="02000503000000020004" pitchFamily="2" charset="-127"/>
                        </a:rPr>
                        <a:t>항목</a:t>
                      </a:r>
                      <a:r>
                        <a:rPr lang="ko-KR" altLang="en-US" sz="28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Pretendard SemiBold" panose="02000503000000020004" pitchFamily="2" charset="-127"/>
                          <a:ea typeface="Pretendard SemiBold" panose="02000503000000020004" pitchFamily="2" charset="-127"/>
                          <a:cs typeface="Pretendard SemiBold" panose="02000503000000020004" pitchFamily="2" charset="-127"/>
                        </a:rPr>
                        <a:t> </a:t>
                      </a:r>
                      <a:r>
                        <a:rPr lang="en-US" altLang="ko-KR" sz="28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Pretendard SemiBold" panose="02000503000000020004" pitchFamily="2" charset="-127"/>
                          <a:ea typeface="Pretendard SemiBold" panose="02000503000000020004" pitchFamily="2" charset="-127"/>
                          <a:cs typeface="Pretendard SemiBold" panose="02000503000000020004" pitchFamily="2" charset="-127"/>
                        </a:rPr>
                        <a:t>4</a:t>
                      </a:r>
                      <a:endParaRPr lang="ko-Kore-KR" altLang="en-US" sz="28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Pretendard SemiBold" panose="02000503000000020004" pitchFamily="2" charset="-127"/>
                        <a:ea typeface="Pretendard SemiBold" panose="02000503000000020004" pitchFamily="2" charset="-127"/>
                        <a:cs typeface="Pretendard SemiBold" panose="02000503000000020004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3200" b="0" i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3200" b="0" i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1564692"/>
                  </a:ext>
                </a:extLst>
              </a:tr>
              <a:tr h="1052557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28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Pretendard SemiBold" panose="02000503000000020004" pitchFamily="2" charset="-127"/>
                          <a:ea typeface="Pretendard SemiBold" panose="02000503000000020004" pitchFamily="2" charset="-127"/>
                          <a:cs typeface="Pretendard SemiBold" panose="02000503000000020004" pitchFamily="2" charset="-127"/>
                        </a:rPr>
                        <a:t>항목</a:t>
                      </a:r>
                      <a:r>
                        <a:rPr lang="ko-KR" altLang="en-US" sz="28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Pretendard SemiBold" panose="02000503000000020004" pitchFamily="2" charset="-127"/>
                          <a:ea typeface="Pretendard SemiBold" panose="02000503000000020004" pitchFamily="2" charset="-127"/>
                          <a:cs typeface="Pretendard SemiBold" panose="02000503000000020004" pitchFamily="2" charset="-127"/>
                        </a:rPr>
                        <a:t> </a:t>
                      </a:r>
                      <a:r>
                        <a:rPr lang="en-US" altLang="ko-KR" sz="28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Pretendard SemiBold" panose="02000503000000020004" pitchFamily="2" charset="-127"/>
                          <a:ea typeface="Pretendard SemiBold" panose="02000503000000020004" pitchFamily="2" charset="-127"/>
                          <a:cs typeface="Pretendard SemiBold" panose="02000503000000020004" pitchFamily="2" charset="-127"/>
                        </a:rPr>
                        <a:t>5</a:t>
                      </a:r>
                      <a:endParaRPr lang="ko-Kore-KR" altLang="en-US" sz="28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Pretendard SemiBold" panose="02000503000000020004" pitchFamily="2" charset="-127"/>
                        <a:ea typeface="Pretendard SemiBold" panose="02000503000000020004" pitchFamily="2" charset="-127"/>
                        <a:cs typeface="Pretendard SemiBold" panose="02000503000000020004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3200" b="0" i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3200" b="0" i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0961236"/>
                  </a:ext>
                </a:extLst>
              </a:tr>
              <a:tr h="1052557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28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Pretendard SemiBold" panose="02000503000000020004" pitchFamily="2" charset="-127"/>
                          <a:ea typeface="Pretendard SemiBold" panose="02000503000000020004" pitchFamily="2" charset="-127"/>
                          <a:cs typeface="Pretendard SemiBold" panose="02000503000000020004" pitchFamily="2" charset="-127"/>
                        </a:rPr>
                        <a:t>항목</a:t>
                      </a:r>
                      <a:r>
                        <a:rPr lang="ko-KR" altLang="en-US" sz="28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Pretendard SemiBold" panose="02000503000000020004" pitchFamily="2" charset="-127"/>
                          <a:ea typeface="Pretendard SemiBold" panose="02000503000000020004" pitchFamily="2" charset="-127"/>
                          <a:cs typeface="Pretendard SemiBold" panose="02000503000000020004" pitchFamily="2" charset="-127"/>
                        </a:rPr>
                        <a:t> </a:t>
                      </a:r>
                      <a:r>
                        <a:rPr lang="en-US" altLang="ko-KR" sz="28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Pretendard SemiBold" panose="02000503000000020004" pitchFamily="2" charset="-127"/>
                          <a:ea typeface="Pretendard SemiBold" panose="02000503000000020004" pitchFamily="2" charset="-127"/>
                          <a:cs typeface="Pretendard SemiBold" panose="02000503000000020004" pitchFamily="2" charset="-127"/>
                        </a:rPr>
                        <a:t>6</a:t>
                      </a:r>
                      <a:endParaRPr lang="ko-Kore-KR" altLang="en-US" sz="28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Pretendard SemiBold" panose="02000503000000020004" pitchFamily="2" charset="-127"/>
                        <a:ea typeface="Pretendard SemiBold" panose="02000503000000020004" pitchFamily="2" charset="-127"/>
                        <a:cs typeface="Pretendard SemiBold" panose="02000503000000020004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6B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3200" b="0" i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6B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3200" b="0" i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6B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7922320"/>
                  </a:ext>
                </a:extLst>
              </a:tr>
            </a:tbl>
          </a:graphicData>
        </a:graphic>
      </p:graphicFrame>
      <p:sp>
        <p:nvSpPr>
          <p:cNvPr id="19" name="텍스트 개체 틀 4">
            <a:extLst>
              <a:ext uri="{FF2B5EF4-FFF2-40B4-BE49-F238E27FC236}">
                <a16:creationId xmlns:a16="http://schemas.microsoft.com/office/drawing/2014/main" id="{B4B523AA-DCFA-4F10-3D39-EBF78BC38B5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376445" y="3418995"/>
            <a:ext cx="5398428" cy="7138170"/>
          </a:xfrm>
          <a:prstGeom prst="rect">
            <a:avLst/>
          </a:prstGeom>
          <a:noFill/>
          <a:ln w="381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buNone/>
              <a:defRPr kumimoji="1" lang="ko-Kore-KR" altLang="en-US" sz="3200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marL="0" lvl="0" defTabSz="457200"/>
            <a:r>
              <a:rPr kumimoji="1" lang="ko-Kore-KR" altLang="en-US" dirty="0"/>
              <a:t>설명을</a:t>
            </a:r>
            <a:r>
              <a:rPr kumimoji="1" lang="ko-KR" altLang="en-US" dirty="0"/>
              <a:t> 적어주세요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88535353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8A64318-EBA1-475F-AD9D-23685079CD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86"/>
            <a:ext cx="20307300" cy="11426028"/>
          </a:xfrm>
          <a:prstGeom prst="rect">
            <a:avLst/>
          </a:prstGeom>
        </p:spPr>
      </p:pic>
      <p:sp>
        <p:nvSpPr>
          <p:cNvPr id="9" name="텍스트 개체 틀 11">
            <a:extLst>
              <a:ext uri="{FF2B5EF4-FFF2-40B4-BE49-F238E27FC236}">
                <a16:creationId xmlns:a16="http://schemas.microsoft.com/office/drawing/2014/main" id="{2E6711CC-3C35-439A-B888-BE13BD248B3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5649" y="3089791"/>
            <a:ext cx="4316291" cy="154740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>
                <a:solidFill>
                  <a:srgbClr val="230054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defRPr>
            </a:lvl1pPr>
          </a:lstStyle>
          <a:p>
            <a:pPr lvl="0"/>
            <a:r>
              <a:rPr lang="ko-KR" altLang="en-US" dirty="0"/>
              <a:t>수업제목을 </a:t>
            </a:r>
            <a:br>
              <a:rPr lang="en-US" altLang="ko-KR" dirty="0"/>
            </a:br>
            <a:r>
              <a:rPr lang="ko-KR" altLang="en-US" dirty="0"/>
              <a:t>입력하세요</a:t>
            </a:r>
          </a:p>
        </p:txBody>
      </p:sp>
      <p:sp>
        <p:nvSpPr>
          <p:cNvPr id="10" name="텍스트 개체 틀 13">
            <a:extLst>
              <a:ext uri="{FF2B5EF4-FFF2-40B4-BE49-F238E27FC236}">
                <a16:creationId xmlns:a16="http://schemas.microsoft.com/office/drawing/2014/main" id="{5C0B7158-8812-4E29-9DD8-A49BF991A97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849643" y="2380488"/>
            <a:ext cx="1270635" cy="646811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lnSpc>
                <a:spcPct val="175000"/>
              </a:lnSpc>
              <a:spcBef>
                <a:spcPts val="0"/>
              </a:spcBef>
              <a:buNone/>
              <a:defRPr sz="3997" b="0" i="0">
                <a:solidFill>
                  <a:srgbClr val="230054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1pPr>
          </a:lstStyle>
          <a:p>
            <a:pPr lvl="0"/>
            <a:r>
              <a:rPr lang="en-US" altLang="ko-KR" dirty="0"/>
              <a:t>01_</a:t>
            </a:r>
          </a:p>
          <a:p>
            <a:pPr lvl="0"/>
            <a:r>
              <a:rPr lang="en-US" altLang="ko-KR" dirty="0"/>
              <a:t>02_</a:t>
            </a:r>
          </a:p>
          <a:p>
            <a:pPr lvl="0"/>
            <a:r>
              <a:rPr lang="en-US" altLang="ko-KR" dirty="0"/>
              <a:t>03_</a:t>
            </a:r>
          </a:p>
          <a:p>
            <a:pPr lvl="0"/>
            <a:r>
              <a:rPr lang="en-US" altLang="ko-KR" dirty="0"/>
              <a:t>04_</a:t>
            </a:r>
          </a:p>
          <a:p>
            <a:pPr lvl="0"/>
            <a:r>
              <a:rPr lang="en-US" altLang="ko-KR" dirty="0"/>
              <a:t>05_</a:t>
            </a:r>
          </a:p>
          <a:p>
            <a:pPr lvl="0"/>
            <a:r>
              <a:rPr lang="en-US" altLang="ko-KR" dirty="0"/>
              <a:t>06_</a:t>
            </a:r>
            <a:endParaRPr lang="ko-KR" altLang="en-US" dirty="0"/>
          </a:p>
        </p:txBody>
      </p:sp>
      <p:sp>
        <p:nvSpPr>
          <p:cNvPr id="11" name="텍스트 개체 틀 13">
            <a:extLst>
              <a:ext uri="{FF2B5EF4-FFF2-40B4-BE49-F238E27FC236}">
                <a16:creationId xmlns:a16="http://schemas.microsoft.com/office/drawing/2014/main" id="{0ABABD22-EFC8-4918-9CEA-4DC80C5AACA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983099" y="2380487"/>
            <a:ext cx="10936890" cy="640463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75000"/>
              </a:lnSpc>
              <a:spcBef>
                <a:spcPts val="0"/>
              </a:spcBef>
              <a:buNone/>
              <a:defRPr sz="3997">
                <a:solidFill>
                  <a:srgbClr val="230054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defRPr>
            </a:lvl1pPr>
          </a:lstStyle>
          <a:p>
            <a:pPr lvl="0"/>
            <a:r>
              <a:rPr lang="ko-KR" altLang="en-US" dirty="0"/>
              <a:t>제목을 입력하세요</a:t>
            </a:r>
            <a:r>
              <a:rPr lang="en-US" altLang="ko-KR" dirty="0"/>
              <a:t>.</a:t>
            </a:r>
          </a:p>
          <a:p>
            <a:pPr marL="0" marR="0" lvl="0" indent="0" algn="l" defTabSz="1523025" rtl="0" eaLnBrk="1" fontAlgn="auto" latinLnBrk="1" hangingPunct="1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ko-KR" altLang="en-US" dirty="0"/>
              <a:t>제목을 입력하세요</a:t>
            </a:r>
            <a:r>
              <a:rPr lang="en-US" altLang="ko-KR" dirty="0"/>
              <a:t>.</a:t>
            </a:r>
            <a:endParaRPr lang="ko-KR" altLang="en-US" dirty="0"/>
          </a:p>
          <a:p>
            <a:pPr marL="0" marR="0" lvl="0" indent="0" algn="l" defTabSz="1523025" rtl="0" eaLnBrk="1" fontAlgn="auto" latinLnBrk="1" hangingPunct="1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ko-KR" altLang="en-US" dirty="0"/>
              <a:t>제목을 입력하세요</a:t>
            </a:r>
            <a:r>
              <a:rPr lang="en-US" altLang="ko-KR" dirty="0"/>
              <a:t>.</a:t>
            </a:r>
            <a:endParaRPr lang="ko-KR" altLang="en-US" dirty="0"/>
          </a:p>
          <a:p>
            <a:pPr marL="0" marR="0" lvl="0" indent="0" algn="l" defTabSz="1523025" rtl="0" eaLnBrk="1" fontAlgn="auto" latinLnBrk="1" hangingPunct="1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ko-KR" altLang="en-US" dirty="0"/>
              <a:t>제목을 입력하세요</a:t>
            </a:r>
            <a:r>
              <a:rPr lang="en-US" altLang="ko-KR" dirty="0"/>
              <a:t>.</a:t>
            </a:r>
            <a:endParaRPr lang="ko-KR" altLang="en-US" dirty="0"/>
          </a:p>
          <a:p>
            <a:pPr marL="0" marR="0" lvl="0" indent="0" algn="l" defTabSz="1523025" rtl="0" eaLnBrk="1" fontAlgn="auto" latinLnBrk="1" hangingPunct="1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ko-KR" altLang="en-US" dirty="0"/>
              <a:t>제목을 입력하세요</a:t>
            </a:r>
            <a:r>
              <a:rPr lang="en-US" altLang="ko-KR" dirty="0"/>
              <a:t>.</a:t>
            </a:r>
            <a:endParaRPr lang="ko-KR" altLang="en-US" dirty="0"/>
          </a:p>
          <a:p>
            <a:pPr marL="0" marR="0" lvl="0" indent="0" algn="l" defTabSz="1523025" rtl="0" eaLnBrk="1" fontAlgn="auto" latinLnBrk="1" hangingPunct="1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ko-KR" altLang="en-US" dirty="0"/>
              <a:t>제목을 입력하세요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31A0500-6969-EF0F-6FDB-AA37209A8B1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170" y="1179591"/>
            <a:ext cx="652585" cy="48581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8DFD839-D2DF-C034-AD40-400D0890940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65256" y="503198"/>
            <a:ext cx="2664242" cy="355707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5E58C01D-B1E7-BA04-B0AF-7AA4719C1580}"/>
              </a:ext>
            </a:extLst>
          </p:cNvPr>
          <p:cNvGrpSpPr/>
          <p:nvPr userDrawn="1"/>
        </p:nvGrpSpPr>
        <p:grpSpPr>
          <a:xfrm>
            <a:off x="702884" y="10591730"/>
            <a:ext cx="3811336" cy="446276"/>
            <a:chOff x="12621458" y="10172844"/>
            <a:chExt cx="3811336" cy="446276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ECB5D53-7678-63ED-8290-8CE5311A0D8D}"/>
                </a:ext>
              </a:extLst>
            </p:cNvPr>
            <p:cNvSpPr txBox="1"/>
            <p:nvPr userDrawn="1"/>
          </p:nvSpPr>
          <p:spPr>
            <a:xfrm>
              <a:off x="12942736" y="10172844"/>
              <a:ext cx="3490058" cy="4462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r">
                <a:defRPr sz="2300" b="0" i="0">
                  <a:solidFill>
                    <a:srgbClr val="4D4D4D"/>
                  </a:solidFill>
                  <a:effectLst/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pPr lvl="0" algn="l"/>
              <a:r>
                <a:rPr lang="en-US" altLang="ko-Kore-KR" dirty="0"/>
                <a:t>Elice. All Rights Reserved</a:t>
              </a:r>
              <a:endParaRPr lang="ko-Kore-KR" alt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52F7342-6174-2721-8372-227AD0380145}"/>
                </a:ext>
              </a:extLst>
            </p:cNvPr>
            <p:cNvSpPr txBox="1"/>
            <p:nvPr userDrawn="1"/>
          </p:nvSpPr>
          <p:spPr>
            <a:xfrm>
              <a:off x="12621458" y="10234576"/>
              <a:ext cx="4587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r">
                <a:defRPr sz="2300" b="0" i="0">
                  <a:solidFill>
                    <a:srgbClr val="4D4D4D"/>
                  </a:solidFill>
                  <a:effectLst/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pPr lvl="0" algn="l"/>
              <a:r>
                <a:rPr lang="ko-Kore-KR" altLang="en-US" sz="1600" dirty="0"/>
                <a:t>Ⓒ</a:t>
              </a:r>
            </a:p>
          </p:txBody>
        </p:sp>
      </p:grpSp>
      <p:cxnSp>
        <p:nvCxnSpPr>
          <p:cNvPr id="7" name="직선 연결선[R] 6">
            <a:extLst>
              <a:ext uri="{FF2B5EF4-FFF2-40B4-BE49-F238E27FC236}">
                <a16:creationId xmlns:a16="http://schemas.microsoft.com/office/drawing/2014/main" id="{AE614CC6-5719-2575-2D0D-526953272A65}"/>
              </a:ext>
            </a:extLst>
          </p:cNvPr>
          <p:cNvCxnSpPr>
            <a:cxnSpLocks/>
          </p:cNvCxnSpPr>
          <p:nvPr userDrawn="1"/>
        </p:nvCxnSpPr>
        <p:spPr>
          <a:xfrm>
            <a:off x="797170" y="2841352"/>
            <a:ext cx="414215" cy="0"/>
          </a:xfrm>
          <a:prstGeom prst="line">
            <a:avLst/>
          </a:prstGeom>
          <a:ln w="15875">
            <a:solidFill>
              <a:srgbClr val="2300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96DC5EF8-9BCB-CD45-D306-47DB8CBA4B6B}"/>
              </a:ext>
            </a:extLst>
          </p:cNvPr>
          <p:cNvSpPr txBox="1"/>
          <p:nvPr userDrawn="1"/>
        </p:nvSpPr>
        <p:spPr>
          <a:xfrm>
            <a:off x="1548932" y="1014477"/>
            <a:ext cx="1515158" cy="923330"/>
          </a:xfrm>
          <a:prstGeom prst="rect">
            <a:avLst/>
          </a:prstGeom>
        </p:spPr>
        <p:txBody>
          <a:bodyPr vert="horz" wrap="none" lIns="91440" tIns="45720" rIns="91440" bIns="45720" rtlCol="0">
            <a:spAutoFit/>
          </a:bodyPr>
          <a:lstStyle>
            <a:lvl1pPr lvl="0" indent="0" defTabSz="1523025">
              <a:lnSpc>
                <a:spcPct val="90000"/>
              </a:lnSpc>
              <a:spcBef>
                <a:spcPts val="1666"/>
              </a:spcBef>
              <a:buFont typeface="Arial" panose="020B0604020202020204" pitchFamily="34" charset="0"/>
              <a:buNone/>
              <a:defRPr kumimoji="1" sz="6000" b="1" i="0">
                <a:solidFill>
                  <a:srgbClr val="4700A8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defRPr>
            </a:lvl1pPr>
            <a:lvl2pPr marL="1142268" indent="-380756" defTabSz="1523025">
              <a:lnSpc>
                <a:spcPct val="90000"/>
              </a:lnSpc>
              <a:spcBef>
                <a:spcPts val="833"/>
              </a:spcBef>
              <a:buFont typeface="Arial" panose="020B0604020202020204" pitchFamily="34" charset="0"/>
              <a:buChar char="•"/>
              <a:defRPr sz="3997"/>
            </a:lvl2pPr>
            <a:lvl3pPr marL="1903781" indent="-380756" defTabSz="1523025">
              <a:lnSpc>
                <a:spcPct val="90000"/>
              </a:lnSpc>
              <a:spcBef>
                <a:spcPts val="833"/>
              </a:spcBef>
              <a:buFont typeface="Arial" panose="020B0604020202020204" pitchFamily="34" charset="0"/>
              <a:buChar char="•"/>
              <a:defRPr sz="3331"/>
            </a:lvl3pPr>
            <a:lvl4pPr marL="2665293" indent="-380756" defTabSz="1523025">
              <a:lnSpc>
                <a:spcPct val="90000"/>
              </a:lnSpc>
              <a:spcBef>
                <a:spcPts val="833"/>
              </a:spcBef>
              <a:buFont typeface="Arial" panose="020B0604020202020204" pitchFamily="34" charset="0"/>
              <a:buChar char="•"/>
              <a:defRPr sz="2998"/>
            </a:lvl4pPr>
            <a:lvl5pPr marL="3426805" indent="-380756" defTabSz="1523025">
              <a:lnSpc>
                <a:spcPct val="90000"/>
              </a:lnSpc>
              <a:spcBef>
                <a:spcPts val="833"/>
              </a:spcBef>
              <a:buFont typeface="Arial" panose="020B0604020202020204" pitchFamily="34" charset="0"/>
              <a:buChar char="•"/>
              <a:defRPr sz="2998"/>
            </a:lvl5pPr>
            <a:lvl6pPr marL="4188318" indent="-380756" defTabSz="1523025">
              <a:lnSpc>
                <a:spcPct val="90000"/>
              </a:lnSpc>
              <a:spcBef>
                <a:spcPts val="833"/>
              </a:spcBef>
              <a:buFont typeface="Arial" panose="020B0604020202020204" pitchFamily="34" charset="0"/>
              <a:buChar char="•"/>
              <a:defRPr sz="2998"/>
            </a:lvl6pPr>
            <a:lvl7pPr marL="4949830" indent="-380756" defTabSz="1523025">
              <a:lnSpc>
                <a:spcPct val="90000"/>
              </a:lnSpc>
              <a:spcBef>
                <a:spcPts val="833"/>
              </a:spcBef>
              <a:buFont typeface="Arial" panose="020B0604020202020204" pitchFamily="34" charset="0"/>
              <a:buChar char="•"/>
              <a:defRPr sz="2998"/>
            </a:lvl7pPr>
            <a:lvl8pPr marL="5711342" indent="-380756" defTabSz="1523025">
              <a:lnSpc>
                <a:spcPct val="90000"/>
              </a:lnSpc>
              <a:spcBef>
                <a:spcPts val="833"/>
              </a:spcBef>
              <a:buFont typeface="Arial" panose="020B0604020202020204" pitchFamily="34" charset="0"/>
              <a:buChar char="•"/>
              <a:defRPr sz="2998"/>
            </a:lvl8pPr>
            <a:lvl9pPr marL="6472855" indent="-380756" defTabSz="1523025">
              <a:lnSpc>
                <a:spcPct val="90000"/>
              </a:lnSpc>
              <a:spcBef>
                <a:spcPts val="833"/>
              </a:spcBef>
              <a:buFont typeface="Arial" panose="020B0604020202020204" pitchFamily="34" charset="0"/>
              <a:buChar char="•"/>
              <a:defRPr sz="2998"/>
            </a:lvl9pPr>
          </a:lstStyle>
          <a:p>
            <a:pPr lvl="0"/>
            <a:r>
              <a:rPr lang="ko-Kore-KR" altLang="en-US" dirty="0"/>
              <a:t>목차</a:t>
            </a:r>
          </a:p>
        </p:txBody>
      </p:sp>
    </p:spTree>
    <p:extLst>
      <p:ext uri="{BB962C8B-B14F-4D97-AF65-F5344CB8AC3E}">
        <p14:creationId xmlns:p14="http://schemas.microsoft.com/office/powerpoint/2010/main" val="348944108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챕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928BD27-829D-12A8-A7F3-1CD841225EC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" y="0"/>
            <a:ext cx="20307107" cy="11430000"/>
          </a:xfrm>
          <a:prstGeom prst="rect">
            <a:avLst/>
          </a:prstGeom>
        </p:spPr>
      </p:pic>
      <p:sp>
        <p:nvSpPr>
          <p:cNvPr id="20" name="텍스트 개체 틀 18">
            <a:extLst>
              <a:ext uri="{FF2B5EF4-FFF2-40B4-BE49-F238E27FC236}">
                <a16:creationId xmlns:a16="http://schemas.microsoft.com/office/drawing/2014/main" id="{C2643F65-A3A1-403B-AF86-84ECF01DEA5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605002" y="3707664"/>
            <a:ext cx="1139742" cy="10150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996">
                <a:solidFill>
                  <a:srgbClr val="4700A8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defRPr>
            </a:lvl1pPr>
          </a:lstStyle>
          <a:p>
            <a:pPr lvl="0"/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7" name="텍스트 개체 틀 2">
            <a:extLst>
              <a:ext uri="{FF2B5EF4-FFF2-40B4-BE49-F238E27FC236}">
                <a16:creationId xmlns:a16="http://schemas.microsoft.com/office/drawing/2014/main" id="{80E5E891-9FA7-CA4B-A96B-687095424C8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604963" y="5142016"/>
            <a:ext cx="16944975" cy="237331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6800" b="1" i="0">
                <a:solidFill>
                  <a:srgbClr val="4700A8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defRPr>
            </a:lvl1pPr>
          </a:lstStyle>
          <a:p>
            <a:pPr lvl="0"/>
            <a:r>
              <a:rPr kumimoji="1" lang="ko-Kore-KR" altLang="en-US" dirty="0"/>
              <a:t>챕터</a:t>
            </a:r>
            <a:r>
              <a:rPr kumimoji="1" lang="ko-KR" altLang="en-US" dirty="0"/>
              <a:t> 제목을 입력하세요</a:t>
            </a:r>
            <a:r>
              <a:rPr kumimoji="1" lang="en-US" altLang="ko-KR" dirty="0"/>
              <a:t>.</a:t>
            </a:r>
            <a:br>
              <a:rPr kumimoji="1" lang="en-US" altLang="ko-KR" dirty="0"/>
            </a:br>
            <a:r>
              <a:rPr kumimoji="1" lang="ko-KR" altLang="en-US" dirty="0"/>
              <a:t>챕터 제목을 입력하세요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FC069A7-4455-1F6F-EE40-0858F9076B7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65256" y="503198"/>
            <a:ext cx="2664242" cy="355707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AF0DB8C2-C310-FDFF-B686-9B4D5839384F}"/>
              </a:ext>
            </a:extLst>
          </p:cNvPr>
          <p:cNvGrpSpPr/>
          <p:nvPr userDrawn="1"/>
        </p:nvGrpSpPr>
        <p:grpSpPr>
          <a:xfrm>
            <a:off x="16034217" y="10578284"/>
            <a:ext cx="3797889" cy="446276"/>
            <a:chOff x="12621458" y="10172844"/>
            <a:chExt cx="3797889" cy="446276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D042368-33C8-67A9-08A5-579507C4B49F}"/>
                </a:ext>
              </a:extLst>
            </p:cNvPr>
            <p:cNvSpPr txBox="1"/>
            <p:nvPr userDrawn="1"/>
          </p:nvSpPr>
          <p:spPr>
            <a:xfrm>
              <a:off x="12929289" y="10172844"/>
              <a:ext cx="3490058" cy="4462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r">
                <a:defRPr sz="2300" b="0" i="0">
                  <a:solidFill>
                    <a:srgbClr val="4D4D4D"/>
                  </a:solidFill>
                  <a:effectLst/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pPr lvl="0"/>
              <a:r>
                <a:rPr lang="en-US" altLang="ko-Kore-KR" dirty="0"/>
                <a:t>Elice. All Rights Reserved</a:t>
              </a:r>
              <a:endParaRPr lang="ko-Kore-KR" alt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D5D2217-A805-AE2E-B0DD-F1F40D726549}"/>
                </a:ext>
              </a:extLst>
            </p:cNvPr>
            <p:cNvSpPr txBox="1"/>
            <p:nvPr userDrawn="1"/>
          </p:nvSpPr>
          <p:spPr>
            <a:xfrm>
              <a:off x="12621458" y="10234576"/>
              <a:ext cx="4587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r">
                <a:defRPr sz="2300" b="0" i="0">
                  <a:solidFill>
                    <a:srgbClr val="4D4D4D"/>
                  </a:solidFill>
                  <a:effectLst/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pPr lvl="0"/>
              <a:r>
                <a:rPr lang="ko-Kore-KR" altLang="en-US" sz="1600" dirty="0"/>
                <a:t>Ⓒ</a:t>
              </a:r>
            </a:p>
          </p:txBody>
        </p:sp>
      </p:grp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BD933566-04EC-324A-A257-051C5F17A580}"/>
              </a:ext>
            </a:extLst>
          </p:cNvPr>
          <p:cNvCxnSpPr>
            <a:cxnSpLocks/>
          </p:cNvCxnSpPr>
          <p:nvPr userDrawn="1"/>
        </p:nvCxnSpPr>
        <p:spPr>
          <a:xfrm>
            <a:off x="1806867" y="4674841"/>
            <a:ext cx="792000" cy="0"/>
          </a:xfrm>
          <a:prstGeom prst="line">
            <a:avLst/>
          </a:prstGeom>
          <a:ln w="15875">
            <a:solidFill>
              <a:srgbClr val="4700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5279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27F548B-6D98-A52B-CFB4-D7AECC83958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0307300" cy="1363490"/>
          </a:xfrm>
          <a:prstGeom prst="rect">
            <a:avLst/>
          </a:prstGeom>
        </p:spPr>
      </p:pic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id="{28544195-A2F1-4F3D-A164-116A5927CF2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7138" y="383955"/>
            <a:ext cx="15922784" cy="6668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400">
                <a:solidFill>
                  <a:srgbClr val="230054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defRPr>
            </a:lvl1pPr>
          </a:lstStyle>
          <a:p>
            <a:pPr lvl="0"/>
            <a:r>
              <a:rPr lang="en-US" altLang="ko-KR" dirty="0"/>
              <a:t>01_</a:t>
            </a:r>
            <a:r>
              <a:rPr lang="ko-KR" altLang="en-US" dirty="0"/>
              <a:t>챕터 제목을 입력하세요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4" name="텍스트 개체 틀 12">
            <a:extLst>
              <a:ext uri="{FF2B5EF4-FFF2-40B4-BE49-F238E27FC236}">
                <a16:creationId xmlns:a16="http://schemas.microsoft.com/office/drawing/2014/main" id="{5982DC73-80CD-4633-A59B-9F80AF60C18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76445" y="2127998"/>
            <a:ext cx="13764440" cy="6668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997">
                <a:solidFill>
                  <a:srgbClr val="230054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defRPr>
            </a:lvl1pPr>
          </a:lstStyle>
          <a:p>
            <a:pPr lvl="0"/>
            <a:r>
              <a:rPr lang="ko-KR" altLang="en-US" dirty="0"/>
              <a:t>주제를 입력하세요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E2DA38B-0597-4342-B384-BC86A5A734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804263" y="7731126"/>
            <a:ext cx="4503037" cy="369887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36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defRPr>
            </a:lvl1pPr>
          </a:lstStyle>
          <a:p>
            <a:pPr lvl="0"/>
            <a:r>
              <a:rPr lang="ko-KR" altLang="en-US" dirty="0"/>
              <a:t>해당영역은 비워주세요</a:t>
            </a:r>
            <a:r>
              <a:rPr lang="en-US" altLang="ko-KR" dirty="0"/>
              <a:t>.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63D7AAD-0486-C01C-661D-37F10C5FAE8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8196" y="2207846"/>
            <a:ext cx="427790" cy="4064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7191FD7-5709-22EE-3F49-35B096649FA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605" y="2238839"/>
            <a:ext cx="460800" cy="460800"/>
          </a:xfrm>
          <a:prstGeom prst="rect">
            <a:avLst/>
          </a:prstGeom>
        </p:spPr>
      </p:pic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B99663B1-4AE3-3396-D13C-D8A4EDFE2202}"/>
              </a:ext>
            </a:extLst>
          </p:cNvPr>
          <p:cNvCxnSpPr/>
          <p:nvPr userDrawn="1"/>
        </p:nvCxnSpPr>
        <p:spPr>
          <a:xfrm>
            <a:off x="15804263" y="2198701"/>
            <a:ext cx="0" cy="8388000"/>
          </a:xfrm>
          <a:prstGeom prst="line">
            <a:avLst/>
          </a:prstGeom>
          <a:ln w="15875">
            <a:solidFill>
              <a:srgbClr val="CCCC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id="{825FEF20-F6AB-B7D9-DC3A-3D1A447D292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625986" y="2161836"/>
            <a:ext cx="1609736" cy="50783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buNone/>
              <a:defRPr sz="3000" b="1" i="0">
                <a:solidFill>
                  <a:srgbClr val="230054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defRPr>
            </a:lvl1pPr>
          </a:lstStyle>
          <a:p>
            <a:pPr lvl="0"/>
            <a:r>
              <a:rPr kumimoji="1" lang="ko-Kore-KR" altLang="en-US" dirty="0"/>
              <a:t>용어</a:t>
            </a:r>
            <a:r>
              <a:rPr kumimoji="1" lang="ko-KR" altLang="en-US" dirty="0"/>
              <a:t> 해설</a:t>
            </a:r>
            <a:endParaRPr kumimoji="1" lang="ko-Kore-KR" altLang="en-US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D53A41D6-A87F-889E-2FE7-0CDC03680C1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65256" y="503198"/>
            <a:ext cx="2664242" cy="355707"/>
          </a:xfrm>
          <a:prstGeom prst="rect">
            <a:avLst/>
          </a:prstGeom>
        </p:spPr>
      </p:pic>
      <p:sp>
        <p:nvSpPr>
          <p:cNvPr id="21" name="슬라이드 번호 개체 틀 20">
            <a:extLst>
              <a:ext uri="{FF2B5EF4-FFF2-40B4-BE49-F238E27FC236}">
                <a16:creationId xmlns:a16="http://schemas.microsoft.com/office/drawing/2014/main" id="{6692E728-32E3-8351-32A1-71195B99F6B8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 sz="2400"/>
            </a:lvl1pPr>
          </a:lstStyle>
          <a:p>
            <a:fld id="{F836E928-431D-4CFA-A0D8-446B24F9C130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3DDF81F7-60A3-0373-4CED-1E1AF8750200}"/>
              </a:ext>
            </a:extLst>
          </p:cNvPr>
          <p:cNvSpPr/>
          <p:nvPr userDrawn="1"/>
        </p:nvSpPr>
        <p:spPr>
          <a:xfrm>
            <a:off x="860140" y="4007064"/>
            <a:ext cx="2398500" cy="2398500"/>
          </a:xfrm>
          <a:prstGeom prst="ellipse">
            <a:avLst/>
          </a:prstGeom>
          <a:solidFill>
            <a:srgbClr val="C6B3FF"/>
          </a:solidFill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4614" tIns="84614" rIns="84614" bIns="84614" numCol="1" spcCol="38100" rtlCol="0" anchor="ctr">
            <a:noAutofit/>
          </a:bodyPr>
          <a:lstStyle/>
          <a:p>
            <a:pPr algn="ctr" defTabSz="973044" latinLnBrk="0" hangingPunct="0"/>
            <a:endParaRPr lang="ko-KR" altLang="en-US" sz="3600" b="1" dirty="0">
              <a:noFill/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  <a:sym typeface="Helvetica Light"/>
            </a:endParaRPr>
          </a:p>
        </p:txBody>
      </p:sp>
      <p:sp>
        <p:nvSpPr>
          <p:cNvPr id="19" name="삼각형 18">
            <a:extLst>
              <a:ext uri="{FF2B5EF4-FFF2-40B4-BE49-F238E27FC236}">
                <a16:creationId xmlns:a16="http://schemas.microsoft.com/office/drawing/2014/main" id="{0C140CA9-E523-719E-A8F5-F5E8FC00BFD5}"/>
              </a:ext>
            </a:extLst>
          </p:cNvPr>
          <p:cNvSpPr>
            <a:spLocks noChangeAspect="1"/>
          </p:cNvSpPr>
          <p:nvPr userDrawn="1"/>
        </p:nvSpPr>
        <p:spPr>
          <a:xfrm rot="5400000">
            <a:off x="3377649" y="5058032"/>
            <a:ext cx="432000" cy="296564"/>
          </a:xfrm>
          <a:prstGeom prst="triangle">
            <a:avLst/>
          </a:prstGeom>
          <a:solidFill>
            <a:srgbClr val="C6B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0" name="텍스트 개체 틀 4">
            <a:extLst>
              <a:ext uri="{FF2B5EF4-FFF2-40B4-BE49-F238E27FC236}">
                <a16:creationId xmlns:a16="http://schemas.microsoft.com/office/drawing/2014/main" id="{0E49C371-AC6B-1391-A934-1DCE815752A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43389" y="6591238"/>
            <a:ext cx="2231999" cy="238687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4614" tIns="84614" rIns="84614" bIns="84614" numCol="1" spcCol="38100" rtlCol="0" anchor="t">
            <a:spAutoFit/>
          </a:bodyPr>
          <a:lstStyle>
            <a:lvl1pPr marL="157392" marR="0" indent="-457200" algn="l" defTabSz="973044" rtl="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ore-KR" altLang="en-US" sz="2400" dirty="0">
                <a:solidFill>
                  <a:schemeClr val="tx2">
                    <a:lumMod val="1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defRPr>
            </a:lvl1pPr>
          </a:lstStyle>
          <a:p>
            <a:pPr marL="0" lvl="0" indent="-299808" defTabSz="973044" hangingPunct="0">
              <a:lnSpc>
                <a:spcPct val="120000"/>
              </a:lnSpc>
            </a:pPr>
            <a:r>
              <a:rPr kumimoji="1" lang="ko-KR" altLang="en-US" dirty="0"/>
              <a:t>내용</a:t>
            </a:r>
            <a:endParaRPr kumimoji="1" lang="en-US" altLang="ko-KR" dirty="0"/>
          </a:p>
          <a:p>
            <a:pPr marL="0" lvl="0" indent="-299808" defTabSz="973044" hangingPunct="0">
              <a:lnSpc>
                <a:spcPct val="120000"/>
              </a:lnSpc>
            </a:pPr>
            <a:r>
              <a:rPr kumimoji="1" lang="ko-KR" altLang="en-US" dirty="0"/>
              <a:t>내용</a:t>
            </a:r>
            <a:endParaRPr kumimoji="1" lang="en-US" altLang="ko-KR" dirty="0"/>
          </a:p>
          <a:p>
            <a:pPr marL="0" lvl="0" indent="-299808" defTabSz="973044" hangingPunct="0">
              <a:lnSpc>
                <a:spcPct val="120000"/>
              </a:lnSpc>
            </a:pPr>
            <a:r>
              <a:rPr kumimoji="1" lang="ko-KR" altLang="en-US" dirty="0"/>
              <a:t>내용</a:t>
            </a:r>
            <a:endParaRPr kumimoji="1" lang="en-US" altLang="ko-KR" dirty="0"/>
          </a:p>
          <a:p>
            <a:pPr marL="0" lvl="0" indent="-299808" defTabSz="973044" hangingPunct="0">
              <a:lnSpc>
                <a:spcPct val="120000"/>
              </a:lnSpc>
            </a:pPr>
            <a:r>
              <a:rPr kumimoji="1" lang="ko-KR" altLang="en-US" dirty="0"/>
              <a:t>내용</a:t>
            </a:r>
            <a:endParaRPr kumimoji="1" lang="en-US" altLang="ko-KR" dirty="0"/>
          </a:p>
          <a:p>
            <a:pPr marL="0" lvl="0" indent="-299808" defTabSz="973044" hangingPunct="0">
              <a:lnSpc>
                <a:spcPct val="120000"/>
              </a:lnSpc>
            </a:pPr>
            <a:r>
              <a:rPr kumimoji="1" lang="ko-KR" altLang="en-US" dirty="0"/>
              <a:t>내용</a:t>
            </a:r>
            <a:endParaRPr kumimoji="1" lang="en-US" altLang="ko-KR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40387F67-0916-C47E-F456-A9AF6CFB0658}"/>
              </a:ext>
            </a:extLst>
          </p:cNvPr>
          <p:cNvSpPr/>
          <p:nvPr userDrawn="1"/>
        </p:nvSpPr>
        <p:spPr>
          <a:xfrm>
            <a:off x="3861757" y="4007064"/>
            <a:ext cx="2398500" cy="2398500"/>
          </a:xfrm>
          <a:prstGeom prst="ellipse">
            <a:avLst/>
          </a:prstGeom>
          <a:solidFill>
            <a:srgbClr val="C6B3FF"/>
          </a:solidFill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4614" tIns="84614" rIns="84614" bIns="84614" numCol="1" spcCol="38100" rtlCol="0" anchor="ctr">
            <a:noAutofit/>
          </a:bodyPr>
          <a:lstStyle/>
          <a:p>
            <a:pPr algn="ctr" defTabSz="973044" latinLnBrk="0" hangingPunct="0"/>
            <a:endParaRPr lang="ko-KR" altLang="en-US" sz="3600" b="1" dirty="0">
              <a:noFill/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  <a:sym typeface="Helvetica Light"/>
            </a:endParaRPr>
          </a:p>
        </p:txBody>
      </p:sp>
      <p:sp>
        <p:nvSpPr>
          <p:cNvPr id="23" name="삼각형 22">
            <a:extLst>
              <a:ext uri="{FF2B5EF4-FFF2-40B4-BE49-F238E27FC236}">
                <a16:creationId xmlns:a16="http://schemas.microsoft.com/office/drawing/2014/main" id="{A63B2B26-B093-991F-640F-BB0AB4F5CD38}"/>
              </a:ext>
            </a:extLst>
          </p:cNvPr>
          <p:cNvSpPr>
            <a:spLocks noChangeAspect="1"/>
          </p:cNvSpPr>
          <p:nvPr userDrawn="1"/>
        </p:nvSpPr>
        <p:spPr>
          <a:xfrm rot="5400000">
            <a:off x="6379266" y="5058032"/>
            <a:ext cx="432000" cy="296564"/>
          </a:xfrm>
          <a:prstGeom prst="triangle">
            <a:avLst/>
          </a:prstGeom>
          <a:solidFill>
            <a:srgbClr val="C6B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5" name="텍스트 개체 틀 4">
            <a:extLst>
              <a:ext uri="{FF2B5EF4-FFF2-40B4-BE49-F238E27FC236}">
                <a16:creationId xmlns:a16="http://schemas.microsoft.com/office/drawing/2014/main" id="{DE768ECB-DE02-5A4A-9117-AE730DD0548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945006" y="6591238"/>
            <a:ext cx="2231999" cy="238687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4614" tIns="84614" rIns="84614" bIns="84614" numCol="1" spcCol="38100" rtlCol="0" anchor="t">
            <a:spAutoFit/>
          </a:bodyPr>
          <a:lstStyle>
            <a:lvl1pPr marL="157392" marR="0" indent="-457200" algn="l" defTabSz="973044" rtl="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ore-KR" altLang="en-US" sz="2400" dirty="0">
                <a:solidFill>
                  <a:schemeClr val="tx2">
                    <a:lumMod val="1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defRPr>
            </a:lvl1pPr>
          </a:lstStyle>
          <a:p>
            <a:pPr marL="0" lvl="0" indent="-299808" defTabSz="973044" hangingPunct="0">
              <a:lnSpc>
                <a:spcPct val="120000"/>
              </a:lnSpc>
            </a:pPr>
            <a:r>
              <a:rPr kumimoji="1" lang="ko-KR" altLang="en-US" dirty="0"/>
              <a:t>내용</a:t>
            </a:r>
            <a:endParaRPr kumimoji="1" lang="en-US" altLang="ko-KR" dirty="0"/>
          </a:p>
          <a:p>
            <a:pPr marL="0" lvl="0" indent="-299808" defTabSz="973044" hangingPunct="0">
              <a:lnSpc>
                <a:spcPct val="120000"/>
              </a:lnSpc>
            </a:pPr>
            <a:r>
              <a:rPr kumimoji="1" lang="ko-KR" altLang="en-US" dirty="0"/>
              <a:t>내용</a:t>
            </a:r>
            <a:endParaRPr kumimoji="1" lang="en-US" altLang="ko-KR" dirty="0"/>
          </a:p>
          <a:p>
            <a:pPr marL="0" lvl="0" indent="-299808" defTabSz="973044" hangingPunct="0">
              <a:lnSpc>
                <a:spcPct val="120000"/>
              </a:lnSpc>
            </a:pPr>
            <a:r>
              <a:rPr kumimoji="1" lang="ko-KR" altLang="en-US" dirty="0"/>
              <a:t>내용</a:t>
            </a:r>
            <a:endParaRPr kumimoji="1" lang="en-US" altLang="ko-KR" dirty="0"/>
          </a:p>
          <a:p>
            <a:pPr marL="0" lvl="0" indent="-299808" defTabSz="973044" hangingPunct="0">
              <a:lnSpc>
                <a:spcPct val="120000"/>
              </a:lnSpc>
            </a:pPr>
            <a:r>
              <a:rPr kumimoji="1" lang="ko-KR" altLang="en-US" dirty="0"/>
              <a:t>내용</a:t>
            </a:r>
            <a:endParaRPr kumimoji="1" lang="en-US" altLang="ko-KR" dirty="0"/>
          </a:p>
          <a:p>
            <a:pPr marL="0" lvl="0" indent="-299808" defTabSz="973044" hangingPunct="0">
              <a:lnSpc>
                <a:spcPct val="120000"/>
              </a:lnSpc>
            </a:pPr>
            <a:r>
              <a:rPr kumimoji="1" lang="ko-KR" altLang="en-US" dirty="0"/>
              <a:t>내용</a:t>
            </a:r>
            <a:endParaRPr kumimoji="1" lang="en-US" altLang="ko-KR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A8B973AC-FD01-50E0-E6B1-5FC861E44EB4}"/>
              </a:ext>
            </a:extLst>
          </p:cNvPr>
          <p:cNvSpPr/>
          <p:nvPr userDrawn="1"/>
        </p:nvSpPr>
        <p:spPr>
          <a:xfrm>
            <a:off x="6863374" y="4007064"/>
            <a:ext cx="2398500" cy="2398500"/>
          </a:xfrm>
          <a:prstGeom prst="ellipse">
            <a:avLst/>
          </a:prstGeom>
          <a:solidFill>
            <a:srgbClr val="C6B3FF"/>
          </a:solidFill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4614" tIns="84614" rIns="84614" bIns="84614" numCol="1" spcCol="38100" rtlCol="0" anchor="ctr">
            <a:noAutofit/>
          </a:bodyPr>
          <a:lstStyle/>
          <a:p>
            <a:pPr algn="ctr" defTabSz="973044" latinLnBrk="0" hangingPunct="0"/>
            <a:endParaRPr lang="ko-KR" altLang="en-US" sz="3600" b="1" dirty="0">
              <a:noFill/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  <a:sym typeface="Helvetica Light"/>
            </a:endParaRPr>
          </a:p>
        </p:txBody>
      </p:sp>
      <p:sp>
        <p:nvSpPr>
          <p:cNvPr id="27" name="삼각형 26">
            <a:extLst>
              <a:ext uri="{FF2B5EF4-FFF2-40B4-BE49-F238E27FC236}">
                <a16:creationId xmlns:a16="http://schemas.microsoft.com/office/drawing/2014/main" id="{4F1E4871-4644-DDD2-77F2-D87D9A9D29DB}"/>
              </a:ext>
            </a:extLst>
          </p:cNvPr>
          <p:cNvSpPr>
            <a:spLocks noChangeAspect="1"/>
          </p:cNvSpPr>
          <p:nvPr userDrawn="1"/>
        </p:nvSpPr>
        <p:spPr>
          <a:xfrm rot="5400000">
            <a:off x="9380883" y="5058032"/>
            <a:ext cx="432000" cy="296564"/>
          </a:xfrm>
          <a:prstGeom prst="triangle">
            <a:avLst/>
          </a:prstGeom>
          <a:solidFill>
            <a:srgbClr val="C6B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9" name="텍스트 개체 틀 4">
            <a:extLst>
              <a:ext uri="{FF2B5EF4-FFF2-40B4-BE49-F238E27FC236}">
                <a16:creationId xmlns:a16="http://schemas.microsoft.com/office/drawing/2014/main" id="{520B3992-8560-7A2D-3309-0D0A589310A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946623" y="6591238"/>
            <a:ext cx="2231999" cy="238687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4614" tIns="84614" rIns="84614" bIns="84614" numCol="1" spcCol="38100" rtlCol="0" anchor="t">
            <a:spAutoFit/>
          </a:bodyPr>
          <a:lstStyle>
            <a:lvl1pPr marL="157392" marR="0" indent="-457200" algn="l" defTabSz="973044" rtl="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ore-KR" altLang="en-US" sz="2400" dirty="0">
                <a:solidFill>
                  <a:schemeClr val="tx2">
                    <a:lumMod val="1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defRPr>
            </a:lvl1pPr>
          </a:lstStyle>
          <a:p>
            <a:pPr marL="0" lvl="0" indent="-299808" defTabSz="973044" hangingPunct="0">
              <a:lnSpc>
                <a:spcPct val="120000"/>
              </a:lnSpc>
            </a:pPr>
            <a:r>
              <a:rPr kumimoji="1" lang="ko-KR" altLang="en-US" dirty="0"/>
              <a:t>내용</a:t>
            </a:r>
            <a:endParaRPr kumimoji="1" lang="en-US" altLang="ko-KR" dirty="0"/>
          </a:p>
          <a:p>
            <a:pPr marL="0" lvl="0" indent="-299808" defTabSz="973044" hangingPunct="0">
              <a:lnSpc>
                <a:spcPct val="120000"/>
              </a:lnSpc>
            </a:pPr>
            <a:r>
              <a:rPr kumimoji="1" lang="ko-KR" altLang="en-US" dirty="0"/>
              <a:t>내용</a:t>
            </a:r>
            <a:endParaRPr kumimoji="1" lang="en-US" altLang="ko-KR" dirty="0"/>
          </a:p>
          <a:p>
            <a:pPr marL="0" lvl="0" indent="-299808" defTabSz="973044" hangingPunct="0">
              <a:lnSpc>
                <a:spcPct val="120000"/>
              </a:lnSpc>
            </a:pPr>
            <a:r>
              <a:rPr kumimoji="1" lang="ko-KR" altLang="en-US" dirty="0"/>
              <a:t>내용</a:t>
            </a:r>
            <a:endParaRPr kumimoji="1" lang="en-US" altLang="ko-KR" dirty="0"/>
          </a:p>
          <a:p>
            <a:pPr marL="0" lvl="0" indent="-299808" defTabSz="973044" hangingPunct="0">
              <a:lnSpc>
                <a:spcPct val="120000"/>
              </a:lnSpc>
            </a:pPr>
            <a:r>
              <a:rPr kumimoji="1" lang="ko-KR" altLang="en-US" dirty="0"/>
              <a:t>내용</a:t>
            </a:r>
            <a:endParaRPr kumimoji="1" lang="en-US" altLang="ko-KR" dirty="0"/>
          </a:p>
          <a:p>
            <a:pPr marL="0" lvl="0" indent="-299808" defTabSz="973044" hangingPunct="0">
              <a:lnSpc>
                <a:spcPct val="120000"/>
              </a:lnSpc>
            </a:pPr>
            <a:r>
              <a:rPr kumimoji="1" lang="ko-KR" altLang="en-US" dirty="0"/>
              <a:t>내용</a:t>
            </a:r>
            <a:endParaRPr kumimoji="1" lang="en-US" altLang="ko-KR" dirty="0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F051F0FB-354D-185F-486A-2B9C97CBCAC2}"/>
              </a:ext>
            </a:extLst>
          </p:cNvPr>
          <p:cNvSpPr/>
          <p:nvPr userDrawn="1"/>
        </p:nvSpPr>
        <p:spPr>
          <a:xfrm>
            <a:off x="9864991" y="4007064"/>
            <a:ext cx="2398500" cy="2398500"/>
          </a:xfrm>
          <a:prstGeom prst="ellipse">
            <a:avLst/>
          </a:prstGeom>
          <a:solidFill>
            <a:srgbClr val="C6B3FF"/>
          </a:solidFill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4614" tIns="84614" rIns="84614" bIns="84614" numCol="1" spcCol="38100" rtlCol="0" anchor="ctr">
            <a:noAutofit/>
          </a:bodyPr>
          <a:lstStyle/>
          <a:p>
            <a:pPr algn="ctr" defTabSz="973044" latinLnBrk="0" hangingPunct="0"/>
            <a:endParaRPr lang="ko-KR" altLang="en-US" sz="3600" b="1" dirty="0">
              <a:noFill/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  <a:sym typeface="Helvetica Light"/>
            </a:endParaRPr>
          </a:p>
        </p:txBody>
      </p:sp>
      <p:sp>
        <p:nvSpPr>
          <p:cNvPr id="31" name="삼각형 30">
            <a:extLst>
              <a:ext uri="{FF2B5EF4-FFF2-40B4-BE49-F238E27FC236}">
                <a16:creationId xmlns:a16="http://schemas.microsoft.com/office/drawing/2014/main" id="{549A64B0-FED7-1D03-6B26-1F8255B5B50C}"/>
              </a:ext>
            </a:extLst>
          </p:cNvPr>
          <p:cNvSpPr>
            <a:spLocks noChangeAspect="1"/>
          </p:cNvSpPr>
          <p:nvPr userDrawn="1"/>
        </p:nvSpPr>
        <p:spPr>
          <a:xfrm rot="5400000">
            <a:off x="12382500" y="5058032"/>
            <a:ext cx="432000" cy="296564"/>
          </a:xfrm>
          <a:prstGeom prst="triangle">
            <a:avLst/>
          </a:prstGeom>
          <a:solidFill>
            <a:srgbClr val="C6B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3" name="텍스트 개체 틀 4">
            <a:extLst>
              <a:ext uri="{FF2B5EF4-FFF2-40B4-BE49-F238E27FC236}">
                <a16:creationId xmlns:a16="http://schemas.microsoft.com/office/drawing/2014/main" id="{F1C519C9-0217-1DE9-8CC5-7D80A935850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948240" y="6591238"/>
            <a:ext cx="2231999" cy="238687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4614" tIns="84614" rIns="84614" bIns="84614" numCol="1" spcCol="38100" rtlCol="0" anchor="t">
            <a:spAutoFit/>
          </a:bodyPr>
          <a:lstStyle>
            <a:lvl1pPr marL="157392" marR="0" indent="-457200" algn="l" defTabSz="973044" rtl="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ore-KR" altLang="en-US" sz="2400" dirty="0">
                <a:solidFill>
                  <a:schemeClr val="tx2">
                    <a:lumMod val="1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defRPr>
            </a:lvl1pPr>
          </a:lstStyle>
          <a:p>
            <a:pPr marL="0" lvl="0" indent="-299808" defTabSz="973044" hangingPunct="0">
              <a:lnSpc>
                <a:spcPct val="120000"/>
              </a:lnSpc>
            </a:pPr>
            <a:r>
              <a:rPr kumimoji="1" lang="ko-KR" altLang="en-US" dirty="0"/>
              <a:t>내용</a:t>
            </a:r>
            <a:endParaRPr kumimoji="1" lang="en-US" altLang="ko-KR" dirty="0"/>
          </a:p>
          <a:p>
            <a:pPr marL="0" lvl="0" indent="-299808" defTabSz="973044" hangingPunct="0">
              <a:lnSpc>
                <a:spcPct val="120000"/>
              </a:lnSpc>
            </a:pPr>
            <a:r>
              <a:rPr kumimoji="1" lang="ko-KR" altLang="en-US" dirty="0"/>
              <a:t>내용</a:t>
            </a:r>
            <a:endParaRPr kumimoji="1" lang="en-US" altLang="ko-KR" dirty="0"/>
          </a:p>
          <a:p>
            <a:pPr marL="0" lvl="0" indent="-299808" defTabSz="973044" hangingPunct="0">
              <a:lnSpc>
                <a:spcPct val="120000"/>
              </a:lnSpc>
            </a:pPr>
            <a:r>
              <a:rPr kumimoji="1" lang="ko-KR" altLang="en-US" dirty="0"/>
              <a:t>내용</a:t>
            </a:r>
            <a:endParaRPr kumimoji="1" lang="en-US" altLang="ko-KR" dirty="0"/>
          </a:p>
          <a:p>
            <a:pPr marL="0" lvl="0" indent="-299808" defTabSz="973044" hangingPunct="0">
              <a:lnSpc>
                <a:spcPct val="120000"/>
              </a:lnSpc>
            </a:pPr>
            <a:r>
              <a:rPr kumimoji="1" lang="ko-KR" altLang="en-US" dirty="0"/>
              <a:t>내용</a:t>
            </a:r>
            <a:endParaRPr kumimoji="1" lang="en-US" altLang="ko-KR" dirty="0"/>
          </a:p>
          <a:p>
            <a:pPr marL="0" lvl="0" indent="-299808" defTabSz="973044" hangingPunct="0">
              <a:lnSpc>
                <a:spcPct val="120000"/>
              </a:lnSpc>
            </a:pPr>
            <a:r>
              <a:rPr kumimoji="1" lang="ko-KR" altLang="en-US" dirty="0"/>
              <a:t>내용</a:t>
            </a:r>
            <a:endParaRPr kumimoji="1" lang="en-US" altLang="ko-KR" dirty="0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B6E6A91D-0102-5247-B4FC-01C460B3E0A4}"/>
              </a:ext>
            </a:extLst>
          </p:cNvPr>
          <p:cNvSpPr/>
          <p:nvPr userDrawn="1"/>
        </p:nvSpPr>
        <p:spPr>
          <a:xfrm>
            <a:off x="12866608" y="4007064"/>
            <a:ext cx="2398500" cy="2398500"/>
          </a:xfrm>
          <a:prstGeom prst="ellipse">
            <a:avLst/>
          </a:prstGeom>
          <a:solidFill>
            <a:srgbClr val="C6B3FF"/>
          </a:solidFill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4614" tIns="84614" rIns="84614" bIns="84614" numCol="1" spcCol="38100" rtlCol="0" anchor="ctr">
            <a:noAutofit/>
          </a:bodyPr>
          <a:lstStyle/>
          <a:p>
            <a:pPr algn="ctr" defTabSz="973044" latinLnBrk="0" hangingPunct="0"/>
            <a:endParaRPr lang="ko-KR" altLang="en-US" sz="3600" b="1" dirty="0">
              <a:noFill/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  <a:sym typeface="Helvetica Light"/>
            </a:endParaRPr>
          </a:p>
        </p:txBody>
      </p:sp>
      <p:sp>
        <p:nvSpPr>
          <p:cNvPr id="37" name="텍스트 개체 틀 4">
            <a:extLst>
              <a:ext uri="{FF2B5EF4-FFF2-40B4-BE49-F238E27FC236}">
                <a16:creationId xmlns:a16="http://schemas.microsoft.com/office/drawing/2014/main" id="{164E6F9B-35E7-E861-2C7D-02119D75829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2949857" y="6591238"/>
            <a:ext cx="2231999" cy="238687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4614" tIns="84614" rIns="84614" bIns="84614" numCol="1" spcCol="38100" rtlCol="0" anchor="t">
            <a:spAutoFit/>
          </a:bodyPr>
          <a:lstStyle>
            <a:lvl1pPr marL="157392" marR="0" indent="-457200" algn="l" defTabSz="973044" rtl="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ore-KR" altLang="en-US" sz="2400" dirty="0">
                <a:solidFill>
                  <a:schemeClr val="tx2">
                    <a:lumMod val="1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defRPr>
            </a:lvl1pPr>
          </a:lstStyle>
          <a:p>
            <a:pPr marL="0" lvl="0" indent="-299808" defTabSz="973044" hangingPunct="0">
              <a:lnSpc>
                <a:spcPct val="120000"/>
              </a:lnSpc>
            </a:pPr>
            <a:r>
              <a:rPr kumimoji="1" lang="ko-KR" altLang="en-US" dirty="0"/>
              <a:t>내용</a:t>
            </a:r>
            <a:endParaRPr kumimoji="1" lang="en-US" altLang="ko-KR" dirty="0"/>
          </a:p>
          <a:p>
            <a:pPr marL="0" lvl="0" indent="-299808" defTabSz="973044" hangingPunct="0">
              <a:lnSpc>
                <a:spcPct val="120000"/>
              </a:lnSpc>
            </a:pPr>
            <a:r>
              <a:rPr kumimoji="1" lang="ko-KR" altLang="en-US" dirty="0"/>
              <a:t>내용</a:t>
            </a:r>
            <a:endParaRPr kumimoji="1" lang="en-US" altLang="ko-KR" dirty="0"/>
          </a:p>
          <a:p>
            <a:pPr marL="0" lvl="0" indent="-299808" defTabSz="973044" hangingPunct="0">
              <a:lnSpc>
                <a:spcPct val="120000"/>
              </a:lnSpc>
            </a:pPr>
            <a:r>
              <a:rPr kumimoji="1" lang="ko-KR" altLang="en-US" dirty="0"/>
              <a:t>내용</a:t>
            </a:r>
            <a:endParaRPr kumimoji="1" lang="en-US" altLang="ko-KR" dirty="0"/>
          </a:p>
          <a:p>
            <a:pPr marL="0" lvl="0" indent="-299808" defTabSz="973044" hangingPunct="0">
              <a:lnSpc>
                <a:spcPct val="120000"/>
              </a:lnSpc>
            </a:pPr>
            <a:r>
              <a:rPr kumimoji="1" lang="ko-KR" altLang="en-US" dirty="0"/>
              <a:t>내용</a:t>
            </a:r>
            <a:endParaRPr kumimoji="1" lang="en-US" altLang="ko-KR" dirty="0"/>
          </a:p>
          <a:p>
            <a:pPr marL="0" lvl="0" indent="-299808" defTabSz="973044" hangingPunct="0">
              <a:lnSpc>
                <a:spcPct val="120000"/>
              </a:lnSpc>
            </a:pPr>
            <a:r>
              <a:rPr kumimoji="1" lang="ko-KR" altLang="en-US" dirty="0"/>
              <a:t>내용</a:t>
            </a:r>
            <a:endParaRPr kumimoji="1" lang="en-US" altLang="ko-KR" dirty="0"/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2DB74AF2-D164-3F89-7DC0-752FFBC6041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81751" y="4126314"/>
            <a:ext cx="2160000" cy="2160000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600" b="1" i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defRPr>
            </a:lvl1pPr>
          </a:lstStyle>
          <a:p>
            <a:pPr lvl="0"/>
            <a:r>
              <a:rPr kumimoji="1" lang="ko-Kore-KR" altLang="en-US" dirty="0"/>
              <a:t>키워드</a:t>
            </a:r>
          </a:p>
        </p:txBody>
      </p:sp>
      <p:sp>
        <p:nvSpPr>
          <p:cNvPr id="40" name="텍스트 개체 틀 10">
            <a:extLst>
              <a:ext uri="{FF2B5EF4-FFF2-40B4-BE49-F238E27FC236}">
                <a16:creationId xmlns:a16="http://schemas.microsoft.com/office/drawing/2014/main" id="{739B01A7-D3C3-8A33-CFEF-4EC41D0B50E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2985858" y="4126314"/>
            <a:ext cx="2160000" cy="2160000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600" b="1" i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defRPr>
            </a:lvl1pPr>
          </a:lstStyle>
          <a:p>
            <a:pPr lvl="0"/>
            <a:r>
              <a:rPr kumimoji="1" lang="ko-Kore-KR" altLang="en-US" dirty="0"/>
              <a:t>키워드</a:t>
            </a:r>
          </a:p>
        </p:txBody>
      </p:sp>
      <p:sp>
        <p:nvSpPr>
          <p:cNvPr id="41" name="텍스트 개체 틀 10">
            <a:extLst>
              <a:ext uri="{FF2B5EF4-FFF2-40B4-BE49-F238E27FC236}">
                <a16:creationId xmlns:a16="http://schemas.microsoft.com/office/drawing/2014/main" id="{4D2996FA-69C9-3FD5-9434-21C49145879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984832" y="4126314"/>
            <a:ext cx="2160000" cy="2160000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600" b="1" i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defRPr>
            </a:lvl1pPr>
          </a:lstStyle>
          <a:p>
            <a:pPr lvl="0"/>
            <a:r>
              <a:rPr kumimoji="1" lang="ko-Kore-KR" altLang="en-US" dirty="0"/>
              <a:t>키워드</a:t>
            </a:r>
          </a:p>
        </p:txBody>
      </p:sp>
      <p:sp>
        <p:nvSpPr>
          <p:cNvPr id="42" name="텍스트 개체 틀 10">
            <a:extLst>
              <a:ext uri="{FF2B5EF4-FFF2-40B4-BE49-F238E27FC236}">
                <a16:creationId xmlns:a16="http://schemas.microsoft.com/office/drawing/2014/main" id="{12153ECF-52C5-EB48-7883-62D1113399C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983805" y="4126314"/>
            <a:ext cx="2160000" cy="2160000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600" b="1" i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defRPr>
            </a:lvl1pPr>
          </a:lstStyle>
          <a:p>
            <a:pPr lvl="0"/>
            <a:r>
              <a:rPr kumimoji="1" lang="ko-Kore-KR" altLang="en-US" dirty="0"/>
              <a:t>키워드</a:t>
            </a:r>
          </a:p>
        </p:txBody>
      </p:sp>
      <p:sp>
        <p:nvSpPr>
          <p:cNvPr id="43" name="텍스트 개체 틀 10">
            <a:extLst>
              <a:ext uri="{FF2B5EF4-FFF2-40B4-BE49-F238E27FC236}">
                <a16:creationId xmlns:a16="http://schemas.microsoft.com/office/drawing/2014/main" id="{B7717E7D-6CCA-BE82-EF6A-219D8324F62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982778" y="4126314"/>
            <a:ext cx="2160000" cy="2160000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600" b="1" i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defRPr>
            </a:lvl1pPr>
          </a:lstStyle>
          <a:p>
            <a:pPr lvl="0"/>
            <a:r>
              <a:rPr kumimoji="1" lang="ko-Kore-KR" altLang="en-US" dirty="0"/>
              <a:t>키워드</a:t>
            </a:r>
          </a:p>
        </p:txBody>
      </p:sp>
      <p:sp>
        <p:nvSpPr>
          <p:cNvPr id="35" name="텍스트 개체 틀 7">
            <a:extLst>
              <a:ext uri="{FF2B5EF4-FFF2-40B4-BE49-F238E27FC236}">
                <a16:creationId xmlns:a16="http://schemas.microsoft.com/office/drawing/2014/main" id="{3772F312-DF65-CE7B-14F5-EC01700A728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6214725" y="2904073"/>
            <a:ext cx="3683000" cy="806516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 i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defRPr>
            </a:lvl1pPr>
          </a:lstStyle>
          <a:p>
            <a:pPr lvl="0"/>
            <a:r>
              <a:rPr kumimoji="1" lang="ko-Kore-KR" altLang="en-US" dirty="0"/>
              <a:t>용어</a:t>
            </a:r>
          </a:p>
        </p:txBody>
      </p:sp>
      <p:sp>
        <p:nvSpPr>
          <p:cNvPr id="36" name="텍스트 개체 틀 7">
            <a:extLst>
              <a:ext uri="{FF2B5EF4-FFF2-40B4-BE49-F238E27FC236}">
                <a16:creationId xmlns:a16="http://schemas.microsoft.com/office/drawing/2014/main" id="{77DF8E39-C314-A49F-3492-BAAB13B39DC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6214725" y="3863630"/>
            <a:ext cx="3683000" cy="336291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2000" b="0" i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ko-Kore-KR" altLang="en-US" dirty="0"/>
              <a:t>용어에</a:t>
            </a:r>
            <a:r>
              <a:rPr kumimoji="1" lang="ko-KR" altLang="en-US" dirty="0"/>
              <a:t> 대한 설명을 적어주세요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3396752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27F548B-6D98-A52B-CFB4-D7AECC83958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0307300" cy="1363490"/>
          </a:xfrm>
          <a:prstGeom prst="rect">
            <a:avLst/>
          </a:prstGeom>
        </p:spPr>
      </p:pic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id="{28544195-A2F1-4F3D-A164-116A5927CF2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7138" y="383955"/>
            <a:ext cx="15922784" cy="6668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400">
                <a:solidFill>
                  <a:srgbClr val="230054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defRPr>
            </a:lvl1pPr>
          </a:lstStyle>
          <a:p>
            <a:pPr lvl="0"/>
            <a:r>
              <a:rPr lang="en-US" altLang="ko-KR" dirty="0"/>
              <a:t>01_</a:t>
            </a:r>
            <a:r>
              <a:rPr lang="ko-KR" altLang="en-US" dirty="0"/>
              <a:t>챕터 제목을 입력하세요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4" name="텍스트 개체 틀 12">
            <a:extLst>
              <a:ext uri="{FF2B5EF4-FFF2-40B4-BE49-F238E27FC236}">
                <a16:creationId xmlns:a16="http://schemas.microsoft.com/office/drawing/2014/main" id="{5982DC73-80CD-4633-A59B-9F80AF60C18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76445" y="2127998"/>
            <a:ext cx="13764440" cy="6668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997">
                <a:solidFill>
                  <a:srgbClr val="230054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defRPr>
            </a:lvl1pPr>
          </a:lstStyle>
          <a:p>
            <a:pPr lvl="0"/>
            <a:r>
              <a:rPr lang="ko-KR" altLang="en-US" dirty="0"/>
              <a:t>주제를 입력하세요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E2DA38B-0597-4342-B384-BC86A5A734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804263" y="7731126"/>
            <a:ext cx="4503037" cy="369887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36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defRPr>
            </a:lvl1pPr>
          </a:lstStyle>
          <a:p>
            <a:pPr lvl="0"/>
            <a:r>
              <a:rPr lang="ko-KR" altLang="en-US" dirty="0"/>
              <a:t>해당영역은 비워주세요</a:t>
            </a:r>
            <a:r>
              <a:rPr lang="en-US" altLang="ko-KR" dirty="0"/>
              <a:t>.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63D7AAD-0486-C01C-661D-37F10C5FAE8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8196" y="2207846"/>
            <a:ext cx="427790" cy="4064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7191FD7-5709-22EE-3F49-35B096649FA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605" y="2238839"/>
            <a:ext cx="460800" cy="460800"/>
          </a:xfrm>
          <a:prstGeom prst="rect">
            <a:avLst/>
          </a:prstGeom>
        </p:spPr>
      </p:pic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B99663B1-4AE3-3396-D13C-D8A4EDFE2202}"/>
              </a:ext>
            </a:extLst>
          </p:cNvPr>
          <p:cNvCxnSpPr/>
          <p:nvPr userDrawn="1"/>
        </p:nvCxnSpPr>
        <p:spPr>
          <a:xfrm>
            <a:off x="15804263" y="2198701"/>
            <a:ext cx="0" cy="8388000"/>
          </a:xfrm>
          <a:prstGeom prst="line">
            <a:avLst/>
          </a:prstGeom>
          <a:ln w="15875">
            <a:solidFill>
              <a:srgbClr val="CCCC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id="{825FEF20-F6AB-B7D9-DC3A-3D1A447D292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625986" y="2161836"/>
            <a:ext cx="1609736" cy="50783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buNone/>
              <a:defRPr sz="3000" b="1" i="0">
                <a:solidFill>
                  <a:srgbClr val="230054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defRPr>
            </a:lvl1pPr>
          </a:lstStyle>
          <a:p>
            <a:pPr lvl="0"/>
            <a:r>
              <a:rPr kumimoji="1" lang="ko-Kore-KR" altLang="en-US" dirty="0"/>
              <a:t>용어</a:t>
            </a:r>
            <a:r>
              <a:rPr kumimoji="1" lang="ko-KR" altLang="en-US" dirty="0"/>
              <a:t> 해설</a:t>
            </a:r>
            <a:endParaRPr kumimoji="1" lang="ko-Kore-KR" altLang="en-US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D53A41D6-A87F-889E-2FE7-0CDC03680C1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65256" y="503198"/>
            <a:ext cx="2664242" cy="355707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9FC0FCD7-3369-816C-0A7F-CE990DF35621}"/>
              </a:ext>
            </a:extLst>
          </p:cNvPr>
          <p:cNvGrpSpPr/>
          <p:nvPr userDrawn="1"/>
        </p:nvGrpSpPr>
        <p:grpSpPr>
          <a:xfrm>
            <a:off x="1274618" y="3629891"/>
            <a:ext cx="3211740" cy="1565564"/>
            <a:chOff x="1274618" y="3629891"/>
            <a:chExt cx="3211740" cy="156556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6219D418-EF0B-3611-052A-1BE4914344D4}"/>
                </a:ext>
              </a:extLst>
            </p:cNvPr>
            <p:cNvSpPr/>
            <p:nvPr/>
          </p:nvSpPr>
          <p:spPr>
            <a:xfrm>
              <a:off x="1274618" y="3629891"/>
              <a:ext cx="2880000" cy="1565564"/>
            </a:xfrm>
            <a:prstGeom prst="rect">
              <a:avLst/>
            </a:prstGeom>
            <a:solidFill>
              <a:srgbClr val="C6B3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3200" b="1" dirty="0">
                <a:noFill/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endParaRPr>
            </a:p>
          </p:txBody>
        </p:sp>
        <p:sp>
          <p:nvSpPr>
            <p:cNvPr id="19" name="삼각형 18">
              <a:extLst>
                <a:ext uri="{FF2B5EF4-FFF2-40B4-BE49-F238E27FC236}">
                  <a16:creationId xmlns:a16="http://schemas.microsoft.com/office/drawing/2014/main" id="{E620CFC9-9B59-1057-1F5A-F0F76A860BEA}"/>
                </a:ext>
              </a:extLst>
            </p:cNvPr>
            <p:cNvSpPr/>
            <p:nvPr/>
          </p:nvSpPr>
          <p:spPr>
            <a:xfrm rot="5400000">
              <a:off x="4078868" y="4246803"/>
              <a:ext cx="483240" cy="331740"/>
            </a:xfrm>
            <a:prstGeom prst="triangle">
              <a:avLst/>
            </a:prstGeom>
            <a:solidFill>
              <a:srgbClr val="C6B3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22" name="텍스트 개체 틀 4">
            <a:extLst>
              <a:ext uri="{FF2B5EF4-FFF2-40B4-BE49-F238E27FC236}">
                <a16:creationId xmlns:a16="http://schemas.microsoft.com/office/drawing/2014/main" id="{91546288-7A01-FE31-A663-B619B73A7FA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274618" y="5527963"/>
            <a:ext cx="2879725" cy="45304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>
            <a:noAutofit/>
          </a:bodyPr>
          <a:lstStyle>
            <a:lvl1pPr>
              <a:lnSpc>
                <a:spcPct val="120000"/>
              </a:lnSpc>
              <a:spcBef>
                <a:spcPts val="0"/>
              </a:spcBef>
              <a:defRPr kumimoji="1" lang="ko-Kore-KR" altLang="en-US" sz="2400" b="0" i="0" dirty="0" smtClean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marL="457200" lvl="0" indent="-457200" defTabSz="457200">
              <a:lnSpc>
                <a:spcPct val="150000"/>
              </a:lnSpc>
            </a:pPr>
            <a:r>
              <a:rPr kumimoji="1" lang="ko-KR" altLang="en-US" dirty="0"/>
              <a:t>한 줄 설명</a:t>
            </a:r>
            <a:endParaRPr kumimoji="1" lang="en-US" altLang="ko-KR" dirty="0"/>
          </a:p>
          <a:p>
            <a:pPr marL="457200" lvl="0" indent="-457200" defTabSz="457200">
              <a:lnSpc>
                <a:spcPct val="150000"/>
              </a:lnSpc>
            </a:pPr>
            <a:r>
              <a:rPr kumimoji="1" lang="ko-KR" altLang="en-US" dirty="0"/>
              <a:t>한 줄 설명</a:t>
            </a:r>
            <a:endParaRPr kumimoji="1" lang="ko-Kore-KR" altLang="en-US" dirty="0"/>
          </a:p>
          <a:p>
            <a:pPr marL="457200" lvl="0" indent="-457200" defTabSz="457200">
              <a:lnSpc>
                <a:spcPct val="150000"/>
              </a:lnSpc>
            </a:pPr>
            <a:r>
              <a:rPr kumimoji="1" lang="ko-KR" altLang="en-US" dirty="0"/>
              <a:t>한 줄 설명</a:t>
            </a:r>
            <a:endParaRPr kumimoji="1" lang="ko-Kore-KR" altLang="en-US" dirty="0"/>
          </a:p>
          <a:p>
            <a:pPr marL="457200" lvl="0" indent="-457200" defTabSz="457200">
              <a:lnSpc>
                <a:spcPct val="150000"/>
              </a:lnSpc>
            </a:pPr>
            <a:r>
              <a:rPr kumimoji="1" lang="ko-KR" altLang="en-US" dirty="0"/>
              <a:t>한 줄 설명</a:t>
            </a:r>
            <a:endParaRPr kumimoji="1" lang="ko-Kore-KR" altLang="en-US" dirty="0"/>
          </a:p>
          <a:p>
            <a:pPr marL="457200" lvl="0" indent="-457200" defTabSz="457200">
              <a:lnSpc>
                <a:spcPct val="150000"/>
              </a:lnSpc>
            </a:pPr>
            <a:r>
              <a:rPr kumimoji="1" lang="ko-KR" altLang="en-US" dirty="0"/>
              <a:t>한 줄 설명</a:t>
            </a:r>
            <a:endParaRPr kumimoji="1" lang="ko-Kore-KR" altLang="en-US" dirty="0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63C69196-94C4-42E8-2D1E-03042A948FEC}"/>
              </a:ext>
            </a:extLst>
          </p:cNvPr>
          <p:cNvGrpSpPr/>
          <p:nvPr userDrawn="1"/>
        </p:nvGrpSpPr>
        <p:grpSpPr>
          <a:xfrm>
            <a:off x="4936461" y="3629891"/>
            <a:ext cx="3211740" cy="1565564"/>
            <a:chOff x="1274618" y="3629891"/>
            <a:chExt cx="3211740" cy="1565564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C06CF661-629D-9F40-1798-96DC2F6AB4AF}"/>
                </a:ext>
              </a:extLst>
            </p:cNvPr>
            <p:cNvSpPr/>
            <p:nvPr/>
          </p:nvSpPr>
          <p:spPr>
            <a:xfrm>
              <a:off x="1274618" y="3629891"/>
              <a:ext cx="2880000" cy="1565564"/>
            </a:xfrm>
            <a:prstGeom prst="rect">
              <a:avLst/>
            </a:prstGeom>
            <a:solidFill>
              <a:srgbClr val="C6B3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3200" b="1" dirty="0">
                <a:noFill/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endParaRPr>
            </a:p>
          </p:txBody>
        </p:sp>
        <p:sp>
          <p:nvSpPr>
            <p:cNvPr id="25" name="삼각형 24">
              <a:extLst>
                <a:ext uri="{FF2B5EF4-FFF2-40B4-BE49-F238E27FC236}">
                  <a16:creationId xmlns:a16="http://schemas.microsoft.com/office/drawing/2014/main" id="{D755BD9D-2837-31D4-C24C-AC0F555F7611}"/>
                </a:ext>
              </a:extLst>
            </p:cNvPr>
            <p:cNvSpPr/>
            <p:nvPr/>
          </p:nvSpPr>
          <p:spPr>
            <a:xfrm rot="5400000">
              <a:off x="4078868" y="4246803"/>
              <a:ext cx="483240" cy="331740"/>
            </a:xfrm>
            <a:prstGeom prst="triangle">
              <a:avLst/>
            </a:prstGeom>
            <a:solidFill>
              <a:srgbClr val="C6B3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27" name="텍스트 개체 틀 4">
            <a:extLst>
              <a:ext uri="{FF2B5EF4-FFF2-40B4-BE49-F238E27FC236}">
                <a16:creationId xmlns:a16="http://schemas.microsoft.com/office/drawing/2014/main" id="{39A6FA0A-5056-BFB2-FFBA-A4A2DE728FE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936416" y="5527963"/>
            <a:ext cx="2879725" cy="45304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>
            <a:noAutofit/>
          </a:bodyPr>
          <a:lstStyle>
            <a:lvl1pPr>
              <a:lnSpc>
                <a:spcPct val="120000"/>
              </a:lnSpc>
              <a:spcBef>
                <a:spcPts val="0"/>
              </a:spcBef>
              <a:defRPr kumimoji="1" lang="ko-Kore-KR" altLang="en-US" sz="2400" b="0" i="0" dirty="0" smtClean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marL="457200" lvl="0" indent="-457200" defTabSz="457200">
              <a:lnSpc>
                <a:spcPct val="150000"/>
              </a:lnSpc>
            </a:pPr>
            <a:r>
              <a:rPr kumimoji="1" lang="ko-KR" altLang="en-US" dirty="0"/>
              <a:t>한 줄 설명</a:t>
            </a:r>
            <a:endParaRPr kumimoji="1" lang="en-US" altLang="ko-KR" dirty="0"/>
          </a:p>
          <a:p>
            <a:pPr marL="457200" lvl="0" indent="-457200" defTabSz="457200">
              <a:lnSpc>
                <a:spcPct val="150000"/>
              </a:lnSpc>
            </a:pPr>
            <a:r>
              <a:rPr kumimoji="1" lang="ko-KR" altLang="en-US" dirty="0"/>
              <a:t>한 줄 설명</a:t>
            </a:r>
            <a:endParaRPr kumimoji="1" lang="ko-Kore-KR" altLang="en-US" dirty="0"/>
          </a:p>
          <a:p>
            <a:pPr marL="457200" lvl="0" indent="-457200" defTabSz="457200">
              <a:lnSpc>
                <a:spcPct val="150000"/>
              </a:lnSpc>
            </a:pPr>
            <a:r>
              <a:rPr kumimoji="1" lang="ko-KR" altLang="en-US" dirty="0"/>
              <a:t>한 줄 설명</a:t>
            </a:r>
            <a:endParaRPr kumimoji="1" lang="ko-Kore-KR" altLang="en-US" dirty="0"/>
          </a:p>
          <a:p>
            <a:pPr marL="457200" lvl="0" indent="-457200" defTabSz="457200">
              <a:lnSpc>
                <a:spcPct val="150000"/>
              </a:lnSpc>
            </a:pPr>
            <a:r>
              <a:rPr kumimoji="1" lang="ko-KR" altLang="en-US" dirty="0"/>
              <a:t>한 줄 설명</a:t>
            </a:r>
            <a:endParaRPr kumimoji="1" lang="ko-Kore-KR" altLang="en-US" dirty="0"/>
          </a:p>
          <a:p>
            <a:pPr marL="457200" lvl="0" indent="-457200" defTabSz="457200">
              <a:lnSpc>
                <a:spcPct val="150000"/>
              </a:lnSpc>
            </a:pPr>
            <a:r>
              <a:rPr kumimoji="1" lang="ko-KR" altLang="en-US" dirty="0"/>
              <a:t>한 줄 설명</a:t>
            </a:r>
            <a:endParaRPr kumimoji="1" lang="ko-Kore-KR" altLang="en-US" dirty="0"/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46ABD950-2C24-961D-5E59-014E7C03BF11}"/>
              </a:ext>
            </a:extLst>
          </p:cNvPr>
          <p:cNvGrpSpPr/>
          <p:nvPr userDrawn="1"/>
        </p:nvGrpSpPr>
        <p:grpSpPr>
          <a:xfrm>
            <a:off x="8598304" y="3629891"/>
            <a:ext cx="3211740" cy="1565564"/>
            <a:chOff x="1274618" y="3629891"/>
            <a:chExt cx="3211740" cy="1565564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E4945A1F-D457-FD0D-5944-BDE1E4F7F70B}"/>
                </a:ext>
              </a:extLst>
            </p:cNvPr>
            <p:cNvSpPr/>
            <p:nvPr/>
          </p:nvSpPr>
          <p:spPr>
            <a:xfrm>
              <a:off x="1274618" y="3629891"/>
              <a:ext cx="2880000" cy="1565564"/>
            </a:xfrm>
            <a:prstGeom prst="rect">
              <a:avLst/>
            </a:prstGeom>
            <a:solidFill>
              <a:srgbClr val="C6B3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3200" b="1" dirty="0">
                <a:noFill/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endParaRPr>
            </a:p>
          </p:txBody>
        </p:sp>
        <p:sp>
          <p:nvSpPr>
            <p:cNvPr id="30" name="삼각형 29">
              <a:extLst>
                <a:ext uri="{FF2B5EF4-FFF2-40B4-BE49-F238E27FC236}">
                  <a16:creationId xmlns:a16="http://schemas.microsoft.com/office/drawing/2014/main" id="{70780C42-9BA1-AAB4-BB5A-6DDC9D783AD2}"/>
                </a:ext>
              </a:extLst>
            </p:cNvPr>
            <p:cNvSpPr/>
            <p:nvPr/>
          </p:nvSpPr>
          <p:spPr>
            <a:xfrm rot="5400000">
              <a:off x="4078868" y="4246803"/>
              <a:ext cx="483240" cy="331740"/>
            </a:xfrm>
            <a:prstGeom prst="triangle">
              <a:avLst/>
            </a:prstGeom>
            <a:solidFill>
              <a:srgbClr val="C6B3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32" name="텍스트 개체 틀 4">
            <a:extLst>
              <a:ext uri="{FF2B5EF4-FFF2-40B4-BE49-F238E27FC236}">
                <a16:creationId xmlns:a16="http://schemas.microsoft.com/office/drawing/2014/main" id="{37EE4E6B-9698-F0ED-E606-1C4871BF66A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598214" y="5527963"/>
            <a:ext cx="2879725" cy="45304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>
            <a:noAutofit/>
          </a:bodyPr>
          <a:lstStyle>
            <a:lvl1pPr>
              <a:lnSpc>
                <a:spcPct val="120000"/>
              </a:lnSpc>
              <a:spcBef>
                <a:spcPts val="0"/>
              </a:spcBef>
              <a:defRPr kumimoji="1" lang="ko-Kore-KR" altLang="en-US" sz="2400" b="0" i="0" dirty="0" smtClean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marL="457200" lvl="0" indent="-457200" defTabSz="457200">
              <a:lnSpc>
                <a:spcPct val="150000"/>
              </a:lnSpc>
            </a:pPr>
            <a:r>
              <a:rPr kumimoji="1" lang="ko-KR" altLang="en-US" dirty="0"/>
              <a:t>한 줄 설명</a:t>
            </a:r>
            <a:endParaRPr kumimoji="1" lang="en-US" altLang="ko-KR" dirty="0"/>
          </a:p>
          <a:p>
            <a:pPr marL="457200" lvl="0" indent="-457200" defTabSz="457200">
              <a:lnSpc>
                <a:spcPct val="150000"/>
              </a:lnSpc>
            </a:pPr>
            <a:r>
              <a:rPr kumimoji="1" lang="ko-KR" altLang="en-US" dirty="0"/>
              <a:t>한 줄 설명</a:t>
            </a:r>
            <a:endParaRPr kumimoji="1" lang="ko-Kore-KR" altLang="en-US" dirty="0"/>
          </a:p>
          <a:p>
            <a:pPr marL="457200" lvl="0" indent="-457200" defTabSz="457200">
              <a:lnSpc>
                <a:spcPct val="150000"/>
              </a:lnSpc>
            </a:pPr>
            <a:r>
              <a:rPr kumimoji="1" lang="ko-KR" altLang="en-US" dirty="0"/>
              <a:t>한 줄 설명</a:t>
            </a:r>
            <a:endParaRPr kumimoji="1" lang="ko-Kore-KR" altLang="en-US" dirty="0"/>
          </a:p>
          <a:p>
            <a:pPr marL="457200" lvl="0" indent="-457200" defTabSz="457200">
              <a:lnSpc>
                <a:spcPct val="150000"/>
              </a:lnSpc>
            </a:pPr>
            <a:r>
              <a:rPr kumimoji="1" lang="ko-KR" altLang="en-US" dirty="0"/>
              <a:t>한 줄 설명</a:t>
            </a:r>
            <a:endParaRPr kumimoji="1" lang="ko-Kore-KR" altLang="en-US" dirty="0"/>
          </a:p>
          <a:p>
            <a:pPr marL="457200" lvl="0" indent="-457200" defTabSz="457200">
              <a:lnSpc>
                <a:spcPct val="150000"/>
              </a:lnSpc>
            </a:pPr>
            <a:r>
              <a:rPr kumimoji="1" lang="ko-KR" altLang="en-US" dirty="0"/>
              <a:t>한 줄 설명</a:t>
            </a:r>
            <a:endParaRPr kumimoji="1" lang="ko-Kore-KR" altLang="en-US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3A5D90D-278B-63DA-D72A-FA7C90391C6B}"/>
              </a:ext>
            </a:extLst>
          </p:cNvPr>
          <p:cNvSpPr/>
          <p:nvPr/>
        </p:nvSpPr>
        <p:spPr>
          <a:xfrm>
            <a:off x="12260011" y="3629891"/>
            <a:ext cx="2880000" cy="1565564"/>
          </a:xfrm>
          <a:prstGeom prst="rect">
            <a:avLst/>
          </a:prstGeom>
          <a:solidFill>
            <a:srgbClr val="C6B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3200" b="1" dirty="0">
              <a:noFill/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37" name="텍스트 개체 틀 4">
            <a:extLst>
              <a:ext uri="{FF2B5EF4-FFF2-40B4-BE49-F238E27FC236}">
                <a16:creationId xmlns:a16="http://schemas.microsoft.com/office/drawing/2014/main" id="{F464D8A1-F122-FB75-C2DE-6F856D6BF22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2260011" y="5527963"/>
            <a:ext cx="2879725" cy="45304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>
            <a:noAutofit/>
          </a:bodyPr>
          <a:lstStyle>
            <a:lvl1pPr>
              <a:lnSpc>
                <a:spcPct val="120000"/>
              </a:lnSpc>
              <a:spcBef>
                <a:spcPts val="0"/>
              </a:spcBef>
              <a:defRPr kumimoji="1" lang="ko-Kore-KR" altLang="en-US" sz="2400" b="0" i="0" dirty="0" smtClean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marL="457200" lvl="0" indent="-457200" defTabSz="457200">
              <a:lnSpc>
                <a:spcPct val="150000"/>
              </a:lnSpc>
            </a:pPr>
            <a:r>
              <a:rPr kumimoji="1" lang="ko-KR" altLang="en-US" dirty="0"/>
              <a:t>한 줄 설명</a:t>
            </a:r>
            <a:endParaRPr kumimoji="1" lang="en-US" altLang="ko-KR" dirty="0"/>
          </a:p>
          <a:p>
            <a:pPr marL="457200" lvl="0" indent="-457200" defTabSz="457200">
              <a:lnSpc>
                <a:spcPct val="150000"/>
              </a:lnSpc>
            </a:pPr>
            <a:r>
              <a:rPr kumimoji="1" lang="ko-KR" altLang="en-US" dirty="0"/>
              <a:t>한 줄 설명</a:t>
            </a:r>
            <a:endParaRPr kumimoji="1" lang="ko-Kore-KR" altLang="en-US" dirty="0"/>
          </a:p>
          <a:p>
            <a:pPr marL="457200" lvl="0" indent="-457200" defTabSz="457200">
              <a:lnSpc>
                <a:spcPct val="150000"/>
              </a:lnSpc>
            </a:pPr>
            <a:r>
              <a:rPr kumimoji="1" lang="ko-KR" altLang="en-US" dirty="0"/>
              <a:t>한 줄 설명</a:t>
            </a:r>
            <a:endParaRPr kumimoji="1" lang="ko-Kore-KR" altLang="en-US" dirty="0"/>
          </a:p>
          <a:p>
            <a:pPr marL="457200" lvl="0" indent="-457200" defTabSz="457200">
              <a:lnSpc>
                <a:spcPct val="150000"/>
              </a:lnSpc>
            </a:pPr>
            <a:r>
              <a:rPr kumimoji="1" lang="ko-KR" altLang="en-US" dirty="0"/>
              <a:t>한 줄 설명</a:t>
            </a:r>
            <a:endParaRPr kumimoji="1" lang="ko-Kore-KR" altLang="en-US" dirty="0"/>
          </a:p>
          <a:p>
            <a:pPr marL="457200" lvl="0" indent="-457200" defTabSz="457200">
              <a:lnSpc>
                <a:spcPct val="150000"/>
              </a:lnSpc>
            </a:pPr>
            <a:r>
              <a:rPr kumimoji="1" lang="ko-KR" altLang="en-US" dirty="0"/>
              <a:t>한 줄 설명</a:t>
            </a:r>
            <a:endParaRPr kumimoji="1" lang="ko-Kore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5431F3BB-97AB-8AA2-2F9C-EDB93B066E8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274618" y="3629891"/>
            <a:ext cx="2880000" cy="1562400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 b="1" i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defRPr>
            </a:lvl1pPr>
          </a:lstStyle>
          <a:p>
            <a:pPr lvl="0"/>
            <a:r>
              <a:rPr kumimoji="1" lang="en-US" altLang="ko-Kore-KR" dirty="0"/>
              <a:t>1</a:t>
            </a:r>
            <a:r>
              <a:rPr kumimoji="1" lang="ko-KR" altLang="en-US" dirty="0"/>
              <a:t>단계</a:t>
            </a:r>
            <a:endParaRPr kumimoji="1" lang="ko-Kore-KR" altLang="en-US" dirty="0"/>
          </a:p>
        </p:txBody>
      </p:sp>
      <p:sp>
        <p:nvSpPr>
          <p:cNvPr id="40" name="텍스트 개체 틀 7">
            <a:extLst>
              <a:ext uri="{FF2B5EF4-FFF2-40B4-BE49-F238E27FC236}">
                <a16:creationId xmlns:a16="http://schemas.microsoft.com/office/drawing/2014/main" id="{9548D9A3-C1D4-547A-9D73-57088788FA8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2260011" y="3629891"/>
            <a:ext cx="2880000" cy="1562400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 b="1" i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defRPr>
            </a:lvl1pPr>
          </a:lstStyle>
          <a:p>
            <a:pPr lvl="0"/>
            <a:r>
              <a:rPr kumimoji="1" lang="en-US" altLang="ko-KR" dirty="0"/>
              <a:t>4</a:t>
            </a:r>
            <a:r>
              <a:rPr kumimoji="1" lang="ko-KR" altLang="en-US" dirty="0"/>
              <a:t>단계</a:t>
            </a:r>
            <a:endParaRPr kumimoji="1" lang="ko-Kore-KR" altLang="en-US" dirty="0"/>
          </a:p>
        </p:txBody>
      </p:sp>
      <p:sp>
        <p:nvSpPr>
          <p:cNvPr id="41" name="텍스트 개체 틀 7">
            <a:extLst>
              <a:ext uri="{FF2B5EF4-FFF2-40B4-BE49-F238E27FC236}">
                <a16:creationId xmlns:a16="http://schemas.microsoft.com/office/drawing/2014/main" id="{4039F73B-FAAD-A437-6A52-B448E7AEC48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598214" y="3629891"/>
            <a:ext cx="2880000" cy="1562400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 b="1" i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defRPr>
            </a:lvl1pPr>
          </a:lstStyle>
          <a:p>
            <a:pPr lvl="0"/>
            <a:r>
              <a:rPr kumimoji="1" lang="en-US" altLang="ko-KR" dirty="0"/>
              <a:t>3</a:t>
            </a:r>
            <a:r>
              <a:rPr kumimoji="1" lang="ko-KR" altLang="en-US" dirty="0"/>
              <a:t>단계</a:t>
            </a:r>
            <a:endParaRPr kumimoji="1" lang="ko-Kore-KR" altLang="en-US" dirty="0"/>
          </a:p>
        </p:txBody>
      </p:sp>
      <p:sp>
        <p:nvSpPr>
          <p:cNvPr id="42" name="텍스트 개체 틀 7">
            <a:extLst>
              <a:ext uri="{FF2B5EF4-FFF2-40B4-BE49-F238E27FC236}">
                <a16:creationId xmlns:a16="http://schemas.microsoft.com/office/drawing/2014/main" id="{08650E01-4158-15FF-81CC-AF1D5DD8ED0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936416" y="3629891"/>
            <a:ext cx="2880000" cy="1562400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 b="1" i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defRPr>
            </a:lvl1pPr>
          </a:lstStyle>
          <a:p>
            <a:pPr lvl="0"/>
            <a:r>
              <a:rPr kumimoji="1" lang="en-US" altLang="ko-KR" dirty="0"/>
              <a:t>2</a:t>
            </a:r>
            <a:r>
              <a:rPr kumimoji="1" lang="ko-KR" altLang="en-US" dirty="0"/>
              <a:t>단계</a:t>
            </a:r>
            <a:endParaRPr kumimoji="1" lang="ko-Kore-KR" altLang="en-US" dirty="0"/>
          </a:p>
        </p:txBody>
      </p:sp>
      <p:sp>
        <p:nvSpPr>
          <p:cNvPr id="33" name="텍스트 개체 틀 7">
            <a:extLst>
              <a:ext uri="{FF2B5EF4-FFF2-40B4-BE49-F238E27FC236}">
                <a16:creationId xmlns:a16="http://schemas.microsoft.com/office/drawing/2014/main" id="{1B7845DF-2A71-4C29-63C4-94AEA2020C2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6214725" y="2904073"/>
            <a:ext cx="3683000" cy="806516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 i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defRPr>
            </a:lvl1pPr>
          </a:lstStyle>
          <a:p>
            <a:pPr lvl="0"/>
            <a:r>
              <a:rPr kumimoji="1" lang="ko-Kore-KR" altLang="en-US" dirty="0"/>
              <a:t>용어</a:t>
            </a:r>
          </a:p>
        </p:txBody>
      </p:sp>
      <p:sp>
        <p:nvSpPr>
          <p:cNvPr id="35" name="텍스트 개체 틀 7">
            <a:extLst>
              <a:ext uri="{FF2B5EF4-FFF2-40B4-BE49-F238E27FC236}">
                <a16:creationId xmlns:a16="http://schemas.microsoft.com/office/drawing/2014/main" id="{86573201-9CB2-7024-CD6B-ED87F348AD9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6214725" y="3863630"/>
            <a:ext cx="3683000" cy="336291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2000" b="0" i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ko-Kore-KR" altLang="en-US" dirty="0"/>
              <a:t>용어에</a:t>
            </a:r>
            <a:r>
              <a:rPr kumimoji="1" lang="ko-KR" altLang="en-US" dirty="0"/>
              <a:t> 대한 설명을 적어주세요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36" name="슬라이드 번호 개체 틀 20">
            <a:extLst>
              <a:ext uri="{FF2B5EF4-FFF2-40B4-BE49-F238E27FC236}">
                <a16:creationId xmlns:a16="http://schemas.microsoft.com/office/drawing/2014/main" id="{4B80DCAA-755D-C255-1610-8982698E4DCE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558795" y="10607364"/>
            <a:ext cx="4569143" cy="608542"/>
          </a:xfrm>
        </p:spPr>
        <p:txBody>
          <a:bodyPr/>
          <a:lstStyle>
            <a:lvl1pPr>
              <a:defRPr sz="2400"/>
            </a:lvl1pPr>
          </a:lstStyle>
          <a:p>
            <a:fld id="{F836E928-431D-4CFA-A0D8-446B24F9C13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97600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27F548B-6D98-A52B-CFB4-D7AECC83958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0307300" cy="1363490"/>
          </a:xfrm>
          <a:prstGeom prst="rect">
            <a:avLst/>
          </a:prstGeom>
        </p:spPr>
      </p:pic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id="{28544195-A2F1-4F3D-A164-116A5927CF2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7138" y="383955"/>
            <a:ext cx="15922784" cy="6668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400">
                <a:solidFill>
                  <a:srgbClr val="230054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defRPr>
            </a:lvl1pPr>
          </a:lstStyle>
          <a:p>
            <a:pPr lvl="0"/>
            <a:r>
              <a:rPr lang="en-US" altLang="ko-KR" dirty="0"/>
              <a:t>01_</a:t>
            </a:r>
            <a:r>
              <a:rPr lang="ko-KR" altLang="en-US" dirty="0"/>
              <a:t>챕터 제목을 입력하세요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4" name="텍스트 개체 틀 12">
            <a:extLst>
              <a:ext uri="{FF2B5EF4-FFF2-40B4-BE49-F238E27FC236}">
                <a16:creationId xmlns:a16="http://schemas.microsoft.com/office/drawing/2014/main" id="{5982DC73-80CD-4633-A59B-9F80AF60C18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76445" y="2127998"/>
            <a:ext cx="13764440" cy="6668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997">
                <a:solidFill>
                  <a:srgbClr val="230054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defRPr>
            </a:lvl1pPr>
          </a:lstStyle>
          <a:p>
            <a:pPr lvl="0"/>
            <a:r>
              <a:rPr lang="ko-KR" altLang="en-US" dirty="0"/>
              <a:t>주제를 입력하세요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E2DA38B-0597-4342-B384-BC86A5A734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804263" y="7731126"/>
            <a:ext cx="4503037" cy="369887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36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defRPr>
            </a:lvl1pPr>
          </a:lstStyle>
          <a:p>
            <a:pPr lvl="0"/>
            <a:r>
              <a:rPr lang="ko-KR" altLang="en-US" dirty="0"/>
              <a:t>해당영역은 비워주세요</a:t>
            </a:r>
            <a:r>
              <a:rPr lang="en-US" altLang="ko-KR" dirty="0"/>
              <a:t>.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63D7AAD-0486-C01C-661D-37F10C5FAE8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8196" y="2207846"/>
            <a:ext cx="427790" cy="4064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7191FD7-5709-22EE-3F49-35B096649FA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605" y="2238839"/>
            <a:ext cx="460800" cy="460800"/>
          </a:xfrm>
          <a:prstGeom prst="rect">
            <a:avLst/>
          </a:prstGeom>
        </p:spPr>
      </p:pic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B99663B1-4AE3-3396-D13C-D8A4EDFE2202}"/>
              </a:ext>
            </a:extLst>
          </p:cNvPr>
          <p:cNvCxnSpPr/>
          <p:nvPr userDrawn="1"/>
        </p:nvCxnSpPr>
        <p:spPr>
          <a:xfrm>
            <a:off x="15804263" y="2198701"/>
            <a:ext cx="0" cy="8388000"/>
          </a:xfrm>
          <a:prstGeom prst="line">
            <a:avLst/>
          </a:prstGeom>
          <a:ln w="15875">
            <a:solidFill>
              <a:srgbClr val="CCCC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id="{825FEF20-F6AB-B7D9-DC3A-3D1A447D292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625986" y="2161836"/>
            <a:ext cx="1609736" cy="50783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buNone/>
              <a:defRPr sz="3000" b="1" i="0">
                <a:solidFill>
                  <a:srgbClr val="230054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defRPr>
            </a:lvl1pPr>
          </a:lstStyle>
          <a:p>
            <a:pPr lvl="0"/>
            <a:r>
              <a:rPr kumimoji="1" lang="ko-Kore-KR" altLang="en-US" dirty="0"/>
              <a:t>용어</a:t>
            </a:r>
            <a:r>
              <a:rPr kumimoji="1" lang="ko-KR" altLang="en-US" dirty="0"/>
              <a:t> 해설</a:t>
            </a:r>
            <a:endParaRPr kumimoji="1" lang="ko-Kore-KR" altLang="en-US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D53A41D6-A87F-889E-2FE7-0CDC03680C1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65256" y="503198"/>
            <a:ext cx="2664242" cy="355707"/>
          </a:xfrm>
          <a:prstGeom prst="rect">
            <a:avLst/>
          </a:prstGeom>
        </p:spPr>
      </p:pic>
      <p:sp>
        <p:nvSpPr>
          <p:cNvPr id="22" name="그림 개체 틀 4">
            <a:extLst>
              <a:ext uri="{FF2B5EF4-FFF2-40B4-BE49-F238E27FC236}">
                <a16:creationId xmlns:a16="http://schemas.microsoft.com/office/drawing/2014/main" id="{DC5DF0F7-75F4-CACA-46F0-B814EB2C1EF4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376444" y="3845389"/>
            <a:ext cx="4137573" cy="644929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200" b="0" i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kumimoji="1" lang="ko-Kore-KR" altLang="en-US" dirty="0"/>
              <a:t>이미지를</a:t>
            </a:r>
            <a:r>
              <a:rPr kumimoji="1" lang="ko-KR" altLang="en-US" dirty="0"/>
              <a:t> 넣어주세요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23" name="텍스트 개체 틀 7">
            <a:extLst>
              <a:ext uri="{FF2B5EF4-FFF2-40B4-BE49-F238E27FC236}">
                <a16:creationId xmlns:a16="http://schemas.microsoft.com/office/drawing/2014/main" id="{5873C294-F4B0-C655-6F2B-8A4DC6E1AA5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220025" y="3844925"/>
            <a:ext cx="8920853" cy="1738745"/>
          </a:xfrm>
          <a:prstGeom prst="rect">
            <a:avLst/>
          </a:prstGeom>
        </p:spPr>
        <p:txBody>
          <a:bodyPr/>
          <a:lstStyle>
            <a:lvl1pPr marL="457200" indent="-45720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3200" b="0" i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ko-Kore-KR" altLang="en-US" dirty="0"/>
              <a:t>내용을</a:t>
            </a:r>
            <a:r>
              <a:rPr kumimoji="1" lang="ko-KR" altLang="en-US" dirty="0"/>
              <a:t> 입력하세요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25" name="텍스트 개체 틀 7">
            <a:extLst>
              <a:ext uri="{FF2B5EF4-FFF2-40B4-BE49-F238E27FC236}">
                <a16:creationId xmlns:a16="http://schemas.microsoft.com/office/drawing/2014/main" id="{56442BC7-8A8C-4EDD-E555-46CADBF0FF8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220025" y="6200198"/>
            <a:ext cx="8920853" cy="1738745"/>
          </a:xfrm>
          <a:prstGeom prst="rect">
            <a:avLst/>
          </a:prstGeom>
        </p:spPr>
        <p:txBody>
          <a:bodyPr/>
          <a:lstStyle>
            <a:lvl1pPr marL="457200" indent="-45720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3200" b="0" i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ko-Kore-KR" altLang="en-US" dirty="0"/>
              <a:t>내용을</a:t>
            </a:r>
            <a:r>
              <a:rPr kumimoji="1" lang="ko-KR" altLang="en-US" dirty="0"/>
              <a:t> 입력하세요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27" name="텍스트 개체 틀 7">
            <a:extLst>
              <a:ext uri="{FF2B5EF4-FFF2-40B4-BE49-F238E27FC236}">
                <a16:creationId xmlns:a16="http://schemas.microsoft.com/office/drawing/2014/main" id="{14A08E33-F363-D808-9FA5-88C561F0A72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20025" y="8555934"/>
            <a:ext cx="8920853" cy="1738745"/>
          </a:xfrm>
          <a:prstGeom prst="rect">
            <a:avLst/>
          </a:prstGeom>
        </p:spPr>
        <p:txBody>
          <a:bodyPr/>
          <a:lstStyle>
            <a:lvl1pPr marL="457200" indent="-45720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3200" b="0" i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ko-Kore-KR" altLang="en-US" dirty="0"/>
              <a:t>내용을</a:t>
            </a:r>
            <a:r>
              <a:rPr kumimoji="1" lang="ko-KR" altLang="en-US" dirty="0"/>
              <a:t> 입력하세요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18" name="텍스트 개체 틀 7">
            <a:extLst>
              <a:ext uri="{FF2B5EF4-FFF2-40B4-BE49-F238E27FC236}">
                <a16:creationId xmlns:a16="http://schemas.microsoft.com/office/drawing/2014/main" id="{4E816BB9-F848-88B4-811D-4D3D4F64B99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6214725" y="2904073"/>
            <a:ext cx="3683000" cy="806516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 i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defRPr>
            </a:lvl1pPr>
          </a:lstStyle>
          <a:p>
            <a:pPr lvl="0"/>
            <a:r>
              <a:rPr kumimoji="1" lang="ko-Kore-KR" altLang="en-US" dirty="0"/>
              <a:t>용어</a:t>
            </a:r>
          </a:p>
        </p:txBody>
      </p:sp>
      <p:sp>
        <p:nvSpPr>
          <p:cNvPr id="19" name="텍스트 개체 틀 7">
            <a:extLst>
              <a:ext uri="{FF2B5EF4-FFF2-40B4-BE49-F238E27FC236}">
                <a16:creationId xmlns:a16="http://schemas.microsoft.com/office/drawing/2014/main" id="{985D13A3-11DC-DCAA-B3C3-6BCBE074313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6214725" y="3863630"/>
            <a:ext cx="3683000" cy="336291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2000" b="0" i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ko-Kore-KR" altLang="en-US" dirty="0"/>
              <a:t>용어에</a:t>
            </a:r>
            <a:r>
              <a:rPr kumimoji="1" lang="ko-KR" altLang="en-US" dirty="0"/>
              <a:t> 대한 설명을 적어주세요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20" name="슬라이드 번호 개체 틀 20">
            <a:extLst>
              <a:ext uri="{FF2B5EF4-FFF2-40B4-BE49-F238E27FC236}">
                <a16:creationId xmlns:a16="http://schemas.microsoft.com/office/drawing/2014/main" id="{7FDA71A5-DC10-A4C1-BCCC-9B6E218F2B97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558795" y="10607364"/>
            <a:ext cx="4569143" cy="608542"/>
          </a:xfrm>
        </p:spPr>
        <p:txBody>
          <a:bodyPr/>
          <a:lstStyle>
            <a:lvl1pPr>
              <a:defRPr sz="2400"/>
            </a:lvl1pPr>
          </a:lstStyle>
          <a:p>
            <a:fld id="{F836E928-431D-4CFA-A0D8-446B24F9C13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37781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27F548B-6D98-A52B-CFB4-D7AECC83958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0307300" cy="1363490"/>
          </a:xfrm>
          <a:prstGeom prst="rect">
            <a:avLst/>
          </a:prstGeom>
        </p:spPr>
      </p:pic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id="{28544195-A2F1-4F3D-A164-116A5927CF2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7138" y="383955"/>
            <a:ext cx="15922784" cy="6668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400">
                <a:solidFill>
                  <a:srgbClr val="230054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defRPr>
            </a:lvl1pPr>
          </a:lstStyle>
          <a:p>
            <a:pPr lvl="0"/>
            <a:r>
              <a:rPr lang="en-US" altLang="ko-KR" dirty="0"/>
              <a:t>01_</a:t>
            </a:r>
            <a:r>
              <a:rPr lang="ko-KR" altLang="en-US" dirty="0"/>
              <a:t>챕터 제목을 입력하세요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4" name="텍스트 개체 틀 12">
            <a:extLst>
              <a:ext uri="{FF2B5EF4-FFF2-40B4-BE49-F238E27FC236}">
                <a16:creationId xmlns:a16="http://schemas.microsoft.com/office/drawing/2014/main" id="{5982DC73-80CD-4633-A59B-9F80AF60C18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76445" y="2127998"/>
            <a:ext cx="13764440" cy="6668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997">
                <a:solidFill>
                  <a:srgbClr val="230054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defRPr>
            </a:lvl1pPr>
          </a:lstStyle>
          <a:p>
            <a:pPr lvl="0"/>
            <a:r>
              <a:rPr lang="ko-KR" altLang="en-US" dirty="0"/>
              <a:t>주제를 입력하세요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E2DA38B-0597-4342-B384-BC86A5A734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804263" y="7731126"/>
            <a:ext cx="4503037" cy="369887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36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defRPr>
            </a:lvl1pPr>
          </a:lstStyle>
          <a:p>
            <a:pPr lvl="0"/>
            <a:r>
              <a:rPr lang="ko-KR" altLang="en-US" dirty="0"/>
              <a:t>해당영역은 비워주세요</a:t>
            </a:r>
            <a:r>
              <a:rPr lang="en-US" altLang="ko-KR" dirty="0"/>
              <a:t>.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63D7AAD-0486-C01C-661D-37F10C5FAE8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8196" y="2207846"/>
            <a:ext cx="427790" cy="4064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7191FD7-5709-22EE-3F49-35B096649FA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605" y="2238839"/>
            <a:ext cx="460800" cy="460800"/>
          </a:xfrm>
          <a:prstGeom prst="rect">
            <a:avLst/>
          </a:prstGeom>
        </p:spPr>
      </p:pic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B99663B1-4AE3-3396-D13C-D8A4EDFE2202}"/>
              </a:ext>
            </a:extLst>
          </p:cNvPr>
          <p:cNvCxnSpPr/>
          <p:nvPr userDrawn="1"/>
        </p:nvCxnSpPr>
        <p:spPr>
          <a:xfrm>
            <a:off x="15804263" y="2198701"/>
            <a:ext cx="0" cy="8388000"/>
          </a:xfrm>
          <a:prstGeom prst="line">
            <a:avLst/>
          </a:prstGeom>
          <a:ln w="15875">
            <a:solidFill>
              <a:srgbClr val="CCCC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id="{825FEF20-F6AB-B7D9-DC3A-3D1A447D292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625986" y="2161836"/>
            <a:ext cx="1609736" cy="50783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buNone/>
              <a:defRPr sz="3000" b="1" i="0">
                <a:solidFill>
                  <a:srgbClr val="230054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defRPr>
            </a:lvl1pPr>
          </a:lstStyle>
          <a:p>
            <a:pPr lvl="0"/>
            <a:r>
              <a:rPr kumimoji="1" lang="ko-Kore-KR" altLang="en-US" dirty="0"/>
              <a:t>용어</a:t>
            </a:r>
            <a:r>
              <a:rPr kumimoji="1" lang="ko-KR" altLang="en-US" dirty="0"/>
              <a:t> 해설</a:t>
            </a:r>
            <a:endParaRPr kumimoji="1" lang="ko-Kore-KR" altLang="en-US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D53A41D6-A87F-889E-2FE7-0CDC03680C1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65256" y="503198"/>
            <a:ext cx="2664242" cy="355707"/>
          </a:xfrm>
          <a:prstGeom prst="rect">
            <a:avLst/>
          </a:prstGeom>
        </p:spPr>
      </p:pic>
      <p:sp>
        <p:nvSpPr>
          <p:cNvPr id="26" name="텍스트 개체 틀 4">
            <a:extLst>
              <a:ext uri="{FF2B5EF4-FFF2-40B4-BE49-F238E27FC236}">
                <a16:creationId xmlns:a16="http://schemas.microsoft.com/office/drawing/2014/main" id="{0D08BAE8-6D0F-D3E0-1A12-BEF763D4FE2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376363" y="5791198"/>
            <a:ext cx="13765212" cy="4281055"/>
          </a:xfrm>
          <a:prstGeom prst="rect">
            <a:avLst/>
          </a:prstGeom>
          <a:noFill/>
          <a:ln w="381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kumimoji="1" lang="ko-Kore-KR" altLang="en-US" sz="3200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marL="0" lvl="0" algn="ctr" defTabSz="457200"/>
            <a:r>
              <a:rPr kumimoji="1" lang="ko-KR" altLang="en-US" dirty="0"/>
              <a:t>구체적인 설명을 입력하세요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27" name="텍스트 개체 틀 7">
            <a:extLst>
              <a:ext uri="{FF2B5EF4-FFF2-40B4-BE49-F238E27FC236}">
                <a16:creationId xmlns:a16="http://schemas.microsoft.com/office/drawing/2014/main" id="{23BA806B-EA25-6C5F-5E2E-9BE7924EC51E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376363" y="3822356"/>
            <a:ext cx="13765212" cy="14827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400" b="1" i="0">
                <a:solidFill>
                  <a:srgbClr val="4E00B4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defRPr>
            </a:lvl1pPr>
          </a:lstStyle>
          <a:p>
            <a:pPr lvl="0"/>
            <a:r>
              <a:rPr kumimoji="1" lang="ko-Kore-KR" altLang="en-US" dirty="0"/>
              <a:t>요약</a:t>
            </a:r>
            <a:r>
              <a:rPr kumimoji="1" lang="ko-KR" altLang="en-US" dirty="0"/>
              <a:t> 문장을 입력하세요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19" name="텍스트 개체 틀 7">
            <a:extLst>
              <a:ext uri="{FF2B5EF4-FFF2-40B4-BE49-F238E27FC236}">
                <a16:creationId xmlns:a16="http://schemas.microsoft.com/office/drawing/2014/main" id="{470E1A33-7BC9-F13E-FB42-C799BC3E5E9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6214725" y="2904073"/>
            <a:ext cx="3683000" cy="806516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 i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defRPr>
            </a:lvl1pPr>
          </a:lstStyle>
          <a:p>
            <a:pPr lvl="0"/>
            <a:r>
              <a:rPr kumimoji="1" lang="ko-Kore-KR" altLang="en-US" dirty="0"/>
              <a:t>용어</a:t>
            </a:r>
          </a:p>
        </p:txBody>
      </p:sp>
      <p:sp>
        <p:nvSpPr>
          <p:cNvPr id="20" name="텍스트 개체 틀 7">
            <a:extLst>
              <a:ext uri="{FF2B5EF4-FFF2-40B4-BE49-F238E27FC236}">
                <a16:creationId xmlns:a16="http://schemas.microsoft.com/office/drawing/2014/main" id="{3D0CEB41-6AF3-3BE8-F6B6-E9510BB82D6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6214725" y="3863630"/>
            <a:ext cx="3683000" cy="336291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2000" b="0" i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ko-Kore-KR" altLang="en-US" dirty="0"/>
              <a:t>용어에</a:t>
            </a:r>
            <a:r>
              <a:rPr kumimoji="1" lang="ko-KR" altLang="en-US" dirty="0"/>
              <a:t> 대한 설명을 적어주세요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22" name="슬라이드 번호 개체 틀 20">
            <a:extLst>
              <a:ext uri="{FF2B5EF4-FFF2-40B4-BE49-F238E27FC236}">
                <a16:creationId xmlns:a16="http://schemas.microsoft.com/office/drawing/2014/main" id="{ED51AE7F-823E-8ED1-4F93-5339A0AD3DE3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558795" y="10607364"/>
            <a:ext cx="4569143" cy="608542"/>
          </a:xfrm>
        </p:spPr>
        <p:txBody>
          <a:bodyPr/>
          <a:lstStyle>
            <a:lvl1pPr>
              <a:defRPr sz="2400"/>
            </a:lvl1pPr>
          </a:lstStyle>
          <a:p>
            <a:fld id="{F836E928-431D-4CFA-A0D8-446B24F9C13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43067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27F548B-6D98-A52B-CFB4-D7AECC83958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0307300" cy="1363490"/>
          </a:xfrm>
          <a:prstGeom prst="rect">
            <a:avLst/>
          </a:prstGeom>
        </p:spPr>
      </p:pic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id="{28544195-A2F1-4F3D-A164-116A5927CF2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7138" y="383955"/>
            <a:ext cx="15922784" cy="6668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400">
                <a:solidFill>
                  <a:srgbClr val="230054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defRPr>
            </a:lvl1pPr>
          </a:lstStyle>
          <a:p>
            <a:pPr lvl="0"/>
            <a:r>
              <a:rPr lang="en-US" altLang="ko-KR" dirty="0"/>
              <a:t>01_</a:t>
            </a:r>
            <a:r>
              <a:rPr lang="ko-KR" altLang="en-US" dirty="0"/>
              <a:t>챕터 제목을 입력하세요</a:t>
            </a:r>
          </a:p>
        </p:txBody>
      </p:sp>
      <p:sp>
        <p:nvSpPr>
          <p:cNvPr id="14" name="텍스트 개체 틀 12">
            <a:extLst>
              <a:ext uri="{FF2B5EF4-FFF2-40B4-BE49-F238E27FC236}">
                <a16:creationId xmlns:a16="http://schemas.microsoft.com/office/drawing/2014/main" id="{5982DC73-80CD-4633-A59B-9F80AF60C18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76445" y="2127998"/>
            <a:ext cx="13764440" cy="6668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997">
                <a:solidFill>
                  <a:srgbClr val="230054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defRPr>
            </a:lvl1pPr>
          </a:lstStyle>
          <a:p>
            <a:pPr lvl="0"/>
            <a:r>
              <a:rPr lang="ko-KR" altLang="en-US" dirty="0"/>
              <a:t>주제를 입력하세요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E2DA38B-0597-4342-B384-BC86A5A734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804263" y="7731126"/>
            <a:ext cx="4503037" cy="369887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36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defRPr>
            </a:lvl1pPr>
          </a:lstStyle>
          <a:p>
            <a:pPr lvl="0"/>
            <a:r>
              <a:rPr lang="ko-KR" altLang="en-US" dirty="0"/>
              <a:t>해당영역은 비워주세요</a:t>
            </a:r>
            <a:r>
              <a:rPr lang="en-US" altLang="ko-KR" dirty="0"/>
              <a:t>.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63D7AAD-0486-C01C-661D-37F10C5FAE8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8196" y="2207846"/>
            <a:ext cx="427790" cy="4064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7191FD7-5709-22EE-3F49-35B096649FA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605" y="2238839"/>
            <a:ext cx="460800" cy="460800"/>
          </a:xfrm>
          <a:prstGeom prst="rect">
            <a:avLst/>
          </a:prstGeom>
        </p:spPr>
      </p:pic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B99663B1-4AE3-3396-D13C-D8A4EDFE2202}"/>
              </a:ext>
            </a:extLst>
          </p:cNvPr>
          <p:cNvCxnSpPr/>
          <p:nvPr userDrawn="1"/>
        </p:nvCxnSpPr>
        <p:spPr>
          <a:xfrm>
            <a:off x="15804263" y="2198701"/>
            <a:ext cx="0" cy="8388000"/>
          </a:xfrm>
          <a:prstGeom prst="line">
            <a:avLst/>
          </a:prstGeom>
          <a:ln w="15875">
            <a:solidFill>
              <a:srgbClr val="CCCC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id="{825FEF20-F6AB-B7D9-DC3A-3D1A447D292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625986" y="2161836"/>
            <a:ext cx="1609736" cy="50783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buNone/>
              <a:defRPr sz="3000" b="1" i="0">
                <a:solidFill>
                  <a:srgbClr val="230054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defRPr>
            </a:lvl1pPr>
          </a:lstStyle>
          <a:p>
            <a:pPr lvl="0"/>
            <a:r>
              <a:rPr kumimoji="1" lang="ko-Kore-KR" altLang="en-US" dirty="0"/>
              <a:t>용어</a:t>
            </a:r>
            <a:r>
              <a:rPr kumimoji="1" lang="ko-KR" altLang="en-US" dirty="0"/>
              <a:t> 해설</a:t>
            </a:r>
            <a:endParaRPr kumimoji="1" lang="ko-Kore-KR" altLang="en-US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D53A41D6-A87F-889E-2FE7-0CDC03680C1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65256" y="503198"/>
            <a:ext cx="2664242" cy="355707"/>
          </a:xfrm>
          <a:prstGeom prst="rect">
            <a:avLst/>
          </a:prstGeom>
        </p:spPr>
      </p:pic>
      <p:sp>
        <p:nvSpPr>
          <p:cNvPr id="22" name="텍스트 개체 틀 4">
            <a:extLst>
              <a:ext uri="{FF2B5EF4-FFF2-40B4-BE49-F238E27FC236}">
                <a16:creationId xmlns:a16="http://schemas.microsoft.com/office/drawing/2014/main" id="{88072F4B-3192-0DF6-A95A-8B1ACAD4F01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376362" y="5791198"/>
            <a:ext cx="13764440" cy="74456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457200" marR="0" indent="-457200" algn="l" defTabSz="1523025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3200" b="0" i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ko-Kore-KR" altLang="en-US" dirty="0"/>
              <a:t>설명을</a:t>
            </a:r>
            <a:r>
              <a:rPr kumimoji="1" lang="ko-KR" altLang="en-US" dirty="0"/>
              <a:t> 입력하세요</a:t>
            </a:r>
            <a:endParaRPr kumimoji="1" lang="ko-Kore-KR" altLang="en-US" dirty="0"/>
          </a:p>
        </p:txBody>
      </p:sp>
      <p:sp>
        <p:nvSpPr>
          <p:cNvPr id="24" name="텍스트 개체 틀 7">
            <a:extLst>
              <a:ext uri="{FF2B5EF4-FFF2-40B4-BE49-F238E27FC236}">
                <a16:creationId xmlns:a16="http://schemas.microsoft.com/office/drawing/2014/main" id="{1F43584E-5B07-D86F-503F-E86A272254D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376363" y="3822356"/>
            <a:ext cx="13765212" cy="14827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400" b="1" i="0">
                <a:solidFill>
                  <a:srgbClr val="4E00B4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defRPr>
            </a:lvl1pPr>
          </a:lstStyle>
          <a:p>
            <a:pPr lvl="0"/>
            <a:r>
              <a:rPr kumimoji="1" lang="ko-Kore-KR" altLang="en-US" dirty="0"/>
              <a:t>요약</a:t>
            </a:r>
            <a:r>
              <a:rPr kumimoji="1" lang="ko-KR" altLang="en-US" dirty="0"/>
              <a:t> 문장을 입력하세요</a:t>
            </a:r>
            <a:endParaRPr kumimoji="1" lang="ko-Kore-KR" altLang="en-US" dirty="0"/>
          </a:p>
        </p:txBody>
      </p:sp>
      <p:sp>
        <p:nvSpPr>
          <p:cNvPr id="19" name="텍스트 개체 틀 7">
            <a:extLst>
              <a:ext uri="{FF2B5EF4-FFF2-40B4-BE49-F238E27FC236}">
                <a16:creationId xmlns:a16="http://schemas.microsoft.com/office/drawing/2014/main" id="{998DE00D-54C8-599B-3A2F-ADAC5BEA301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6214725" y="2904073"/>
            <a:ext cx="3683000" cy="806516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 i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defRPr>
            </a:lvl1pPr>
          </a:lstStyle>
          <a:p>
            <a:pPr lvl="0"/>
            <a:r>
              <a:rPr kumimoji="1" lang="ko-Kore-KR" altLang="en-US" dirty="0"/>
              <a:t>용어</a:t>
            </a:r>
          </a:p>
        </p:txBody>
      </p:sp>
      <p:sp>
        <p:nvSpPr>
          <p:cNvPr id="20" name="텍스트 개체 틀 7">
            <a:extLst>
              <a:ext uri="{FF2B5EF4-FFF2-40B4-BE49-F238E27FC236}">
                <a16:creationId xmlns:a16="http://schemas.microsoft.com/office/drawing/2014/main" id="{3B73E65E-7243-6096-E936-EB7571336C4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6214725" y="3863630"/>
            <a:ext cx="3683000" cy="336291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2000" b="0" i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ko-Kore-KR" altLang="en-US" dirty="0"/>
              <a:t>용어에</a:t>
            </a:r>
            <a:r>
              <a:rPr kumimoji="1" lang="ko-KR" altLang="en-US" dirty="0"/>
              <a:t> 대한 설명을 적어주세요</a:t>
            </a:r>
            <a:endParaRPr kumimoji="1" lang="ko-Kore-KR" altLang="en-US" dirty="0"/>
          </a:p>
        </p:txBody>
      </p:sp>
      <p:sp>
        <p:nvSpPr>
          <p:cNvPr id="23" name="슬라이드 번호 개체 틀 20">
            <a:extLst>
              <a:ext uri="{FF2B5EF4-FFF2-40B4-BE49-F238E27FC236}">
                <a16:creationId xmlns:a16="http://schemas.microsoft.com/office/drawing/2014/main" id="{14D6145E-7851-D7D0-7A35-4410BC77EE0C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558795" y="10607364"/>
            <a:ext cx="4569143" cy="608542"/>
          </a:xfrm>
        </p:spPr>
        <p:txBody>
          <a:bodyPr/>
          <a:lstStyle>
            <a:lvl1pPr>
              <a:defRPr sz="2400"/>
            </a:lvl1pPr>
          </a:lstStyle>
          <a:p>
            <a:fld id="{F836E928-431D-4CFA-A0D8-446B24F9C13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25405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27F548B-6D98-A52B-CFB4-D7AECC83958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0307300" cy="1363490"/>
          </a:xfrm>
          <a:prstGeom prst="rect">
            <a:avLst/>
          </a:prstGeom>
        </p:spPr>
      </p:pic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id="{28544195-A2F1-4F3D-A164-116A5927CF2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7138" y="383955"/>
            <a:ext cx="15922784" cy="6668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400">
                <a:solidFill>
                  <a:srgbClr val="230054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defRPr>
            </a:lvl1pPr>
          </a:lstStyle>
          <a:p>
            <a:pPr lvl="0"/>
            <a:r>
              <a:rPr lang="en-US" altLang="ko-KR" dirty="0"/>
              <a:t>01_</a:t>
            </a:r>
            <a:r>
              <a:rPr lang="ko-KR" altLang="en-US" dirty="0"/>
              <a:t>챕터 제목을 입력하세요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4" name="텍스트 개체 틀 12">
            <a:extLst>
              <a:ext uri="{FF2B5EF4-FFF2-40B4-BE49-F238E27FC236}">
                <a16:creationId xmlns:a16="http://schemas.microsoft.com/office/drawing/2014/main" id="{5982DC73-80CD-4633-A59B-9F80AF60C18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76445" y="2127998"/>
            <a:ext cx="13764440" cy="6668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997">
                <a:solidFill>
                  <a:srgbClr val="230054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defRPr>
            </a:lvl1pPr>
          </a:lstStyle>
          <a:p>
            <a:pPr lvl="0"/>
            <a:r>
              <a:rPr lang="ko-KR" altLang="en-US" dirty="0"/>
              <a:t>주제를 입력하세요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E2DA38B-0597-4342-B384-BC86A5A734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804263" y="7731126"/>
            <a:ext cx="4503037" cy="369887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36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defRPr>
            </a:lvl1pPr>
          </a:lstStyle>
          <a:p>
            <a:pPr lvl="0"/>
            <a:r>
              <a:rPr lang="ko-KR" altLang="en-US" dirty="0"/>
              <a:t>해당영역은 비워주세요</a:t>
            </a:r>
            <a:r>
              <a:rPr lang="en-US" altLang="ko-KR" dirty="0"/>
              <a:t>.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63D7AAD-0486-C01C-661D-37F10C5FAE8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8196" y="2207846"/>
            <a:ext cx="427790" cy="4064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7191FD7-5709-22EE-3F49-35B096649FA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605" y="2238839"/>
            <a:ext cx="460800" cy="460800"/>
          </a:xfrm>
          <a:prstGeom prst="rect">
            <a:avLst/>
          </a:prstGeom>
        </p:spPr>
      </p:pic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B99663B1-4AE3-3396-D13C-D8A4EDFE2202}"/>
              </a:ext>
            </a:extLst>
          </p:cNvPr>
          <p:cNvCxnSpPr/>
          <p:nvPr userDrawn="1"/>
        </p:nvCxnSpPr>
        <p:spPr>
          <a:xfrm>
            <a:off x="15804263" y="2198701"/>
            <a:ext cx="0" cy="8388000"/>
          </a:xfrm>
          <a:prstGeom prst="line">
            <a:avLst/>
          </a:prstGeom>
          <a:ln w="15875">
            <a:solidFill>
              <a:srgbClr val="CCCC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id="{825FEF20-F6AB-B7D9-DC3A-3D1A447D292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625986" y="2161836"/>
            <a:ext cx="1609736" cy="50783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buNone/>
              <a:defRPr sz="3000" b="1" i="0">
                <a:solidFill>
                  <a:srgbClr val="230054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defRPr>
            </a:lvl1pPr>
          </a:lstStyle>
          <a:p>
            <a:pPr lvl="0"/>
            <a:r>
              <a:rPr kumimoji="1" lang="ko-Kore-KR" altLang="en-US" dirty="0"/>
              <a:t>용어</a:t>
            </a:r>
            <a:r>
              <a:rPr kumimoji="1" lang="ko-KR" altLang="en-US" dirty="0"/>
              <a:t> 해설</a:t>
            </a:r>
            <a:endParaRPr kumimoji="1" lang="ko-Kore-KR" altLang="en-US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D53A41D6-A87F-889E-2FE7-0CDC03680C1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65256" y="503198"/>
            <a:ext cx="2664242" cy="355707"/>
          </a:xfrm>
          <a:prstGeom prst="rect">
            <a:avLst/>
          </a:prstGeom>
        </p:spPr>
      </p:pic>
      <p:sp>
        <p:nvSpPr>
          <p:cNvPr id="22" name="그림 개체 틀 4">
            <a:extLst>
              <a:ext uri="{FF2B5EF4-FFF2-40B4-BE49-F238E27FC236}">
                <a16:creationId xmlns:a16="http://schemas.microsoft.com/office/drawing/2014/main" id="{150771C6-B63E-5524-CC00-FD01484BC0C1}"/>
              </a:ext>
            </a:extLst>
          </p:cNvPr>
          <p:cNvSpPr>
            <a:spLocks noGrp="1" noChangeAspect="1"/>
          </p:cNvSpPr>
          <p:nvPr>
            <p:ph type="pic" sz="quarter" idx="32" hasCustomPrompt="1"/>
          </p:nvPr>
        </p:nvSpPr>
        <p:spPr>
          <a:xfrm>
            <a:off x="1376363" y="3863975"/>
            <a:ext cx="6120000" cy="6120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200" b="0" i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kumimoji="1" lang="ko-KR" altLang="en-US" dirty="0"/>
              <a:t>이미지를 넣어주세요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23" name="텍스트 개체 틀 7">
            <a:extLst>
              <a:ext uri="{FF2B5EF4-FFF2-40B4-BE49-F238E27FC236}">
                <a16:creationId xmlns:a16="http://schemas.microsoft.com/office/drawing/2014/main" id="{82218134-3E22-F5E1-B895-D7ED36790B6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134348" y="3863975"/>
            <a:ext cx="7005823" cy="61200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4000" b="0" i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ko-Kore-KR" altLang="en-US" dirty="0"/>
              <a:t>내용을</a:t>
            </a:r>
            <a:r>
              <a:rPr kumimoji="1" lang="ko-KR" altLang="en-US" dirty="0"/>
              <a:t> 입력하세요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19" name="텍스트 개체 틀 7">
            <a:extLst>
              <a:ext uri="{FF2B5EF4-FFF2-40B4-BE49-F238E27FC236}">
                <a16:creationId xmlns:a16="http://schemas.microsoft.com/office/drawing/2014/main" id="{B120C754-8D29-B17E-E176-9B33EC1C056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6214725" y="2904073"/>
            <a:ext cx="3683000" cy="806516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 i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defRPr>
            </a:lvl1pPr>
          </a:lstStyle>
          <a:p>
            <a:pPr lvl="0"/>
            <a:r>
              <a:rPr kumimoji="1" lang="ko-Kore-KR" altLang="en-US" dirty="0"/>
              <a:t>용어</a:t>
            </a:r>
          </a:p>
        </p:txBody>
      </p:sp>
      <p:sp>
        <p:nvSpPr>
          <p:cNvPr id="20" name="텍스트 개체 틀 7">
            <a:extLst>
              <a:ext uri="{FF2B5EF4-FFF2-40B4-BE49-F238E27FC236}">
                <a16:creationId xmlns:a16="http://schemas.microsoft.com/office/drawing/2014/main" id="{725161EE-03CF-E421-B121-9D3A79C1E83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6214725" y="3863630"/>
            <a:ext cx="3683000" cy="336291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2000" b="0" i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ko-Kore-KR" altLang="en-US" dirty="0"/>
              <a:t>용어에</a:t>
            </a:r>
            <a:r>
              <a:rPr kumimoji="1" lang="ko-KR" altLang="en-US" dirty="0"/>
              <a:t> 대한 설명을 적어주세요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24" name="텍스트 개체 틀 7">
            <a:extLst>
              <a:ext uri="{FF2B5EF4-FFF2-40B4-BE49-F238E27FC236}">
                <a16:creationId xmlns:a16="http://schemas.microsoft.com/office/drawing/2014/main" id="{921830D7-F0DE-7B8E-14BD-4BD4A87657D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525663" y="10730866"/>
            <a:ext cx="13763808" cy="44994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 i="0">
                <a:solidFill>
                  <a:schemeClr val="bg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ko-KR" altLang="en-US" dirty="0"/>
              <a:t>출처 표기</a:t>
            </a:r>
            <a:endParaRPr kumimoji="1" lang="ko-Kore-KR" altLang="en-US" dirty="0"/>
          </a:p>
        </p:txBody>
      </p:sp>
      <p:sp>
        <p:nvSpPr>
          <p:cNvPr id="25" name="슬라이드 번호 개체 틀 20">
            <a:extLst>
              <a:ext uri="{FF2B5EF4-FFF2-40B4-BE49-F238E27FC236}">
                <a16:creationId xmlns:a16="http://schemas.microsoft.com/office/drawing/2014/main" id="{E3231844-21EC-19A9-048B-43115754BB74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558795" y="10607364"/>
            <a:ext cx="4569143" cy="608542"/>
          </a:xfrm>
        </p:spPr>
        <p:txBody>
          <a:bodyPr/>
          <a:lstStyle>
            <a:lvl1pPr>
              <a:defRPr sz="2400"/>
            </a:lvl1pPr>
          </a:lstStyle>
          <a:p>
            <a:fld id="{F836E928-431D-4CFA-A0D8-446B24F9C13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36328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58795" y="10607364"/>
            <a:ext cx="4569143" cy="6085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800" b="0" i="0">
                <a:solidFill>
                  <a:srgbClr val="6700E6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fld id="{F836E928-431D-4CFA-A0D8-446B24F9C13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1916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675" r:id="rId2"/>
    <p:sldLayoutId id="2147483707" r:id="rId3"/>
    <p:sldLayoutId id="2147483706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8" r:id="rId15"/>
    <p:sldLayoutId id="2147483689" r:id="rId16"/>
    <p:sldLayoutId id="2147483690" r:id="rId17"/>
    <p:sldLayoutId id="2147483691" r:id="rId18"/>
    <p:sldLayoutId id="2147483692" r:id="rId19"/>
    <p:sldLayoutId id="2147483693" r:id="rId20"/>
    <p:sldLayoutId id="2147483694" r:id="rId21"/>
    <p:sldLayoutId id="2147483695" r:id="rId22"/>
    <p:sldLayoutId id="2147483696" r:id="rId23"/>
    <p:sldLayoutId id="2147483697" r:id="rId24"/>
    <p:sldLayoutId id="2147483698" r:id="rId25"/>
    <p:sldLayoutId id="2147483699" r:id="rId26"/>
    <p:sldLayoutId id="2147483700" r:id="rId27"/>
    <p:sldLayoutId id="2147483701" r:id="rId28"/>
    <p:sldLayoutId id="2147483702" r:id="rId29"/>
    <p:sldLayoutId id="2147483704" r:id="rId30"/>
    <p:sldLayoutId id="2147483705" r:id="rId31"/>
    <p:sldLayoutId id="2147483709" r:id="rId32"/>
    <p:sldLayoutId id="2147483710" r:id="rId33"/>
  </p:sldLayoutIdLst>
  <p:hf hdr="0" ftr="0" dt="0"/>
  <p:txStyles>
    <p:titleStyle>
      <a:lvl1pPr algn="l" defTabSz="1523025" rtl="0" eaLnBrk="1" latinLnBrk="0" hangingPunct="1">
        <a:lnSpc>
          <a:spcPct val="90000"/>
        </a:lnSpc>
        <a:spcBef>
          <a:spcPct val="0"/>
        </a:spcBef>
        <a:buNone/>
        <a:defRPr sz="732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80756" indent="-380756" algn="l" defTabSz="1523025" rtl="0" eaLnBrk="1" latinLnBrk="0" hangingPunct="1">
        <a:lnSpc>
          <a:spcPct val="90000"/>
        </a:lnSpc>
        <a:spcBef>
          <a:spcPts val="1666"/>
        </a:spcBef>
        <a:buFont typeface="Arial" panose="020B0604020202020204" pitchFamily="34" charset="0"/>
        <a:buChar char="•"/>
        <a:defRPr sz="4664" kern="1200">
          <a:solidFill>
            <a:schemeClr val="tx1"/>
          </a:solidFill>
          <a:latin typeface="+mn-lt"/>
          <a:ea typeface="+mn-ea"/>
          <a:cs typeface="+mn-cs"/>
        </a:defRPr>
      </a:lvl1pPr>
      <a:lvl2pPr marL="1142268" indent="-380756" algn="l" defTabSz="1523025" rtl="0" eaLnBrk="1" latinLnBrk="0" hangingPunct="1">
        <a:lnSpc>
          <a:spcPct val="90000"/>
        </a:lnSpc>
        <a:spcBef>
          <a:spcPts val="833"/>
        </a:spcBef>
        <a:buFont typeface="Arial" panose="020B0604020202020204" pitchFamily="34" charset="0"/>
        <a:buChar char="•"/>
        <a:defRPr sz="3997" kern="1200">
          <a:solidFill>
            <a:schemeClr val="tx1"/>
          </a:solidFill>
          <a:latin typeface="+mn-lt"/>
          <a:ea typeface="+mn-ea"/>
          <a:cs typeface="+mn-cs"/>
        </a:defRPr>
      </a:lvl2pPr>
      <a:lvl3pPr marL="1903781" indent="-380756" algn="l" defTabSz="1523025" rtl="0" eaLnBrk="1" latinLnBrk="0" hangingPunct="1">
        <a:lnSpc>
          <a:spcPct val="90000"/>
        </a:lnSpc>
        <a:spcBef>
          <a:spcPts val="833"/>
        </a:spcBef>
        <a:buFont typeface="Arial" panose="020B0604020202020204" pitchFamily="34" charset="0"/>
        <a:buChar char="•"/>
        <a:defRPr sz="3331" kern="1200">
          <a:solidFill>
            <a:schemeClr val="tx1"/>
          </a:solidFill>
          <a:latin typeface="+mn-lt"/>
          <a:ea typeface="+mn-ea"/>
          <a:cs typeface="+mn-cs"/>
        </a:defRPr>
      </a:lvl3pPr>
      <a:lvl4pPr marL="2665293" indent="-380756" algn="l" defTabSz="1523025" rtl="0" eaLnBrk="1" latinLnBrk="0" hangingPunct="1">
        <a:lnSpc>
          <a:spcPct val="90000"/>
        </a:lnSpc>
        <a:spcBef>
          <a:spcPts val="833"/>
        </a:spcBef>
        <a:buFont typeface="Arial" panose="020B0604020202020204" pitchFamily="34" charset="0"/>
        <a:buChar char="•"/>
        <a:defRPr sz="2998" kern="1200">
          <a:solidFill>
            <a:schemeClr val="tx1"/>
          </a:solidFill>
          <a:latin typeface="+mn-lt"/>
          <a:ea typeface="+mn-ea"/>
          <a:cs typeface="+mn-cs"/>
        </a:defRPr>
      </a:lvl4pPr>
      <a:lvl5pPr marL="3426805" indent="-380756" algn="l" defTabSz="1523025" rtl="0" eaLnBrk="1" latinLnBrk="0" hangingPunct="1">
        <a:lnSpc>
          <a:spcPct val="90000"/>
        </a:lnSpc>
        <a:spcBef>
          <a:spcPts val="833"/>
        </a:spcBef>
        <a:buFont typeface="Arial" panose="020B0604020202020204" pitchFamily="34" charset="0"/>
        <a:buChar char="•"/>
        <a:defRPr sz="2998" kern="1200">
          <a:solidFill>
            <a:schemeClr val="tx1"/>
          </a:solidFill>
          <a:latin typeface="+mn-lt"/>
          <a:ea typeface="+mn-ea"/>
          <a:cs typeface="+mn-cs"/>
        </a:defRPr>
      </a:lvl5pPr>
      <a:lvl6pPr marL="4188318" indent="-380756" algn="l" defTabSz="1523025" rtl="0" eaLnBrk="1" latinLnBrk="0" hangingPunct="1">
        <a:lnSpc>
          <a:spcPct val="90000"/>
        </a:lnSpc>
        <a:spcBef>
          <a:spcPts val="833"/>
        </a:spcBef>
        <a:buFont typeface="Arial" panose="020B0604020202020204" pitchFamily="34" charset="0"/>
        <a:buChar char="•"/>
        <a:defRPr sz="2998" kern="1200">
          <a:solidFill>
            <a:schemeClr val="tx1"/>
          </a:solidFill>
          <a:latin typeface="+mn-lt"/>
          <a:ea typeface="+mn-ea"/>
          <a:cs typeface="+mn-cs"/>
        </a:defRPr>
      </a:lvl6pPr>
      <a:lvl7pPr marL="4949830" indent="-380756" algn="l" defTabSz="1523025" rtl="0" eaLnBrk="1" latinLnBrk="0" hangingPunct="1">
        <a:lnSpc>
          <a:spcPct val="90000"/>
        </a:lnSpc>
        <a:spcBef>
          <a:spcPts val="833"/>
        </a:spcBef>
        <a:buFont typeface="Arial" panose="020B0604020202020204" pitchFamily="34" charset="0"/>
        <a:buChar char="•"/>
        <a:defRPr sz="2998" kern="1200">
          <a:solidFill>
            <a:schemeClr val="tx1"/>
          </a:solidFill>
          <a:latin typeface="+mn-lt"/>
          <a:ea typeface="+mn-ea"/>
          <a:cs typeface="+mn-cs"/>
        </a:defRPr>
      </a:lvl7pPr>
      <a:lvl8pPr marL="5711342" indent="-380756" algn="l" defTabSz="1523025" rtl="0" eaLnBrk="1" latinLnBrk="0" hangingPunct="1">
        <a:lnSpc>
          <a:spcPct val="90000"/>
        </a:lnSpc>
        <a:spcBef>
          <a:spcPts val="833"/>
        </a:spcBef>
        <a:buFont typeface="Arial" panose="020B0604020202020204" pitchFamily="34" charset="0"/>
        <a:buChar char="•"/>
        <a:defRPr sz="2998" kern="1200">
          <a:solidFill>
            <a:schemeClr val="tx1"/>
          </a:solidFill>
          <a:latin typeface="+mn-lt"/>
          <a:ea typeface="+mn-ea"/>
          <a:cs typeface="+mn-cs"/>
        </a:defRPr>
      </a:lvl8pPr>
      <a:lvl9pPr marL="6472855" indent="-380756" algn="l" defTabSz="1523025" rtl="0" eaLnBrk="1" latinLnBrk="0" hangingPunct="1">
        <a:lnSpc>
          <a:spcPct val="90000"/>
        </a:lnSpc>
        <a:spcBef>
          <a:spcPts val="833"/>
        </a:spcBef>
        <a:buFont typeface="Arial" panose="020B0604020202020204" pitchFamily="34" charset="0"/>
        <a:buChar char="•"/>
        <a:defRPr sz="29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523025" rtl="0" eaLnBrk="1" latinLnBrk="0" hangingPunct="1">
        <a:defRPr sz="2998" kern="1200">
          <a:solidFill>
            <a:schemeClr val="tx1"/>
          </a:solidFill>
          <a:latin typeface="+mn-lt"/>
          <a:ea typeface="+mn-ea"/>
          <a:cs typeface="+mn-cs"/>
        </a:defRPr>
      </a:lvl1pPr>
      <a:lvl2pPr marL="761512" algn="l" defTabSz="1523025" rtl="0" eaLnBrk="1" latinLnBrk="0" hangingPunct="1">
        <a:defRPr sz="29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025" algn="l" defTabSz="1523025" rtl="0" eaLnBrk="1" latinLnBrk="0" hangingPunct="1"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2284537" algn="l" defTabSz="1523025" rtl="0" eaLnBrk="1" latinLnBrk="0" hangingPunct="1">
        <a:defRPr sz="2998" kern="1200">
          <a:solidFill>
            <a:schemeClr val="tx1"/>
          </a:solidFill>
          <a:latin typeface="+mn-lt"/>
          <a:ea typeface="+mn-ea"/>
          <a:cs typeface="+mn-cs"/>
        </a:defRPr>
      </a:lvl4pPr>
      <a:lvl5pPr marL="3046049" algn="l" defTabSz="1523025" rtl="0" eaLnBrk="1" latinLnBrk="0" hangingPunct="1">
        <a:defRPr sz="2998" kern="1200">
          <a:solidFill>
            <a:schemeClr val="tx1"/>
          </a:solidFill>
          <a:latin typeface="+mn-lt"/>
          <a:ea typeface="+mn-ea"/>
          <a:cs typeface="+mn-cs"/>
        </a:defRPr>
      </a:lvl5pPr>
      <a:lvl6pPr marL="3807562" algn="l" defTabSz="1523025" rtl="0" eaLnBrk="1" latinLnBrk="0" hangingPunct="1">
        <a:defRPr sz="2998" kern="1200">
          <a:solidFill>
            <a:schemeClr val="tx1"/>
          </a:solidFill>
          <a:latin typeface="+mn-lt"/>
          <a:ea typeface="+mn-ea"/>
          <a:cs typeface="+mn-cs"/>
        </a:defRPr>
      </a:lvl6pPr>
      <a:lvl7pPr marL="4569074" algn="l" defTabSz="1523025" rtl="0" eaLnBrk="1" latinLnBrk="0" hangingPunct="1">
        <a:defRPr sz="2998" kern="1200">
          <a:solidFill>
            <a:schemeClr val="tx1"/>
          </a:solidFill>
          <a:latin typeface="+mn-lt"/>
          <a:ea typeface="+mn-ea"/>
          <a:cs typeface="+mn-cs"/>
        </a:defRPr>
      </a:lvl7pPr>
      <a:lvl8pPr marL="5330586" algn="l" defTabSz="1523025" rtl="0" eaLnBrk="1" latinLnBrk="0" hangingPunct="1">
        <a:defRPr sz="2998" kern="1200">
          <a:solidFill>
            <a:schemeClr val="tx1"/>
          </a:solidFill>
          <a:latin typeface="+mn-lt"/>
          <a:ea typeface="+mn-ea"/>
          <a:cs typeface="+mn-cs"/>
        </a:defRPr>
      </a:lvl8pPr>
      <a:lvl9pPr marL="6092099" algn="l" defTabSz="1523025" rtl="0" eaLnBrk="1" latinLnBrk="0" hangingPunct="1">
        <a:defRPr sz="29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tensorflow.org/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118AE97F-9CD9-0D92-9335-138586A3096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01894" y="4329230"/>
            <a:ext cx="17303512" cy="3074458"/>
          </a:xfrm>
        </p:spPr>
        <p:txBody>
          <a:bodyPr/>
          <a:lstStyle/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2022</a:t>
            </a:r>
            <a:r>
              <a:rPr kumimoji="1" lang="ko-KR" altLang="en-US" dirty="0"/>
              <a:t> </a:t>
            </a:r>
            <a:r>
              <a:rPr kumimoji="1" lang="en-US" altLang="ko-KR" dirty="0"/>
              <a:t>AI,</a:t>
            </a:r>
            <a:r>
              <a:rPr kumimoji="1" lang="ko-KR" altLang="en-US" dirty="0"/>
              <a:t> </a:t>
            </a:r>
            <a:r>
              <a:rPr kumimoji="1" lang="en-US" altLang="ko-KR" dirty="0"/>
              <a:t>SW </a:t>
            </a:r>
            <a:r>
              <a:rPr kumimoji="1" lang="ko-KR" altLang="en-US" dirty="0"/>
              <a:t>개발자 양성 과정</a:t>
            </a:r>
            <a:endParaRPr kumimoji="1" lang="en-US" altLang="ko-KR" dirty="0"/>
          </a:p>
          <a:p>
            <a:r>
              <a:rPr kumimoji="1" lang="ko-KR" altLang="en-US" dirty="0"/>
              <a:t>프로젝트 안내</a:t>
            </a:r>
            <a:endParaRPr kumimoji="1" lang="en-US" altLang="ko-KR" dirty="0"/>
          </a:p>
          <a:p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3522832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1D668749-A4F8-CF9F-F6F9-549CD922AFF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ko-Kore-KR" dirty="0"/>
              <a:t>0</a:t>
            </a:r>
            <a:r>
              <a:rPr kumimoji="1" lang="en-US" altLang="ko-KR" dirty="0"/>
              <a:t>2_</a:t>
            </a:r>
            <a:r>
              <a:rPr kumimoji="1" lang="ko-KR" altLang="en-US" dirty="0"/>
              <a:t>참고용 프로젝트 소개</a:t>
            </a:r>
            <a:endParaRPr kumimoji="1" lang="en-US" altLang="ko-KR" dirty="0"/>
          </a:p>
          <a:p>
            <a:endParaRPr kumimoji="1" lang="ko-Kore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1A11C1E-7FD2-7557-08B2-006D51835A2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ko-KR" dirty="0"/>
              <a:t>2019</a:t>
            </a:r>
            <a:r>
              <a:rPr kumimoji="1" lang="ko-KR" altLang="en-US" dirty="0"/>
              <a:t> </a:t>
            </a:r>
            <a:r>
              <a:rPr kumimoji="1" lang="en-US" altLang="ko-KR" dirty="0"/>
              <a:t>AI School</a:t>
            </a:r>
            <a:r>
              <a:rPr kumimoji="1" lang="ko-KR" altLang="en-US" dirty="0"/>
              <a:t> 프로젝트</a:t>
            </a:r>
            <a:r>
              <a:rPr kumimoji="1" lang="en-US" altLang="ko-KR" dirty="0"/>
              <a:t> :</a:t>
            </a:r>
            <a:r>
              <a:rPr kumimoji="1" lang="ko-KR" altLang="en-US" dirty="0"/>
              <a:t> 평형기능 장애 판별 시스템 </a:t>
            </a:r>
            <a:r>
              <a:rPr kumimoji="1" lang="en-US" altLang="ko-KR" dirty="0"/>
              <a:t>(</a:t>
            </a:r>
            <a:r>
              <a:rPr kumimoji="1" lang="ko-KR" altLang="en-US" dirty="0"/>
              <a:t>자유 기획</a:t>
            </a:r>
            <a:r>
              <a:rPr kumimoji="1" lang="en-US" altLang="ko-KR" dirty="0"/>
              <a:t>)</a:t>
            </a:r>
            <a:r>
              <a:rPr kumimoji="1" lang="ko-KR" altLang="en-US" dirty="0"/>
              <a:t> </a:t>
            </a:r>
            <a:r>
              <a:rPr kumimoji="1" lang="en-US" altLang="ko-KR" dirty="0"/>
              <a:t> </a:t>
            </a:r>
            <a:endParaRPr kumimoji="1" lang="ko-Kore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CEFB02D-3D2F-CDDE-5E13-75F25A4E941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pPr marL="0" lvl="0" indent="0">
              <a:buClr>
                <a:srgbClr val="000000"/>
              </a:buClr>
              <a:buSzPts val="3200"/>
              <a:buNone/>
            </a:pPr>
            <a:r>
              <a:rPr lang="ko-KR" altLang="en-US" sz="4000" b="1" dirty="0"/>
              <a:t>결과 제 </a:t>
            </a:r>
            <a:r>
              <a:rPr lang="en-US" altLang="ko-KR" sz="4000" b="1" dirty="0"/>
              <a:t>6</a:t>
            </a:r>
            <a:r>
              <a:rPr lang="ko-KR" altLang="en-US" sz="4000" b="1" dirty="0"/>
              <a:t>회 대한민국 “</a:t>
            </a:r>
            <a:r>
              <a:rPr lang="en" altLang="ko-KR" sz="4000" b="1" dirty="0"/>
              <a:t>SW </a:t>
            </a:r>
            <a:r>
              <a:rPr lang="ko-KR" altLang="en-US" sz="4000" b="1" dirty="0"/>
              <a:t>융합 </a:t>
            </a:r>
            <a:r>
              <a:rPr lang="ko-KR" altLang="en-US" sz="4000" b="1" dirty="0" err="1"/>
              <a:t>해커톤</a:t>
            </a:r>
            <a:r>
              <a:rPr lang="ko-KR" altLang="en-US" sz="4000" b="1" dirty="0"/>
              <a:t> 대회” 우수상 수상</a:t>
            </a:r>
            <a:endParaRPr lang="ko-KR" altLang="en-US" sz="4000" b="1" dirty="0">
              <a:solidFill>
                <a:schemeClr val="dk1"/>
              </a:solidFill>
            </a:endParaRPr>
          </a:p>
          <a:p>
            <a:pPr marL="571500" lvl="0" indent="-546100">
              <a:buClr>
                <a:schemeClr val="dk1"/>
              </a:buClr>
              <a:buSzPts val="3200"/>
            </a:pPr>
            <a:r>
              <a:rPr lang="ko-KR" altLang="en-US" sz="3600" dirty="0">
                <a:solidFill>
                  <a:schemeClr val="dk1"/>
                </a:solidFill>
              </a:rPr>
              <a:t>과학기술정보통신부와 정보통신산업진흥원</a:t>
            </a:r>
            <a:r>
              <a:rPr lang="en-US" altLang="ko-KR" sz="3600" dirty="0">
                <a:solidFill>
                  <a:schemeClr val="dk1"/>
                </a:solidFill>
              </a:rPr>
              <a:t>(</a:t>
            </a:r>
            <a:r>
              <a:rPr lang="en" altLang="ko-KR" sz="3600" dirty="0">
                <a:solidFill>
                  <a:schemeClr val="dk1"/>
                </a:solidFill>
              </a:rPr>
              <a:t>NIPA) </a:t>
            </a:r>
          </a:p>
          <a:p>
            <a:pPr marL="25400" lvl="0" indent="0">
              <a:buClr>
                <a:schemeClr val="dk1"/>
              </a:buClr>
              <a:buSzPts val="3200"/>
              <a:buNone/>
            </a:pPr>
            <a:r>
              <a:rPr lang="ko-KR" altLang="en-US" sz="3600" dirty="0">
                <a:solidFill>
                  <a:schemeClr val="dk1"/>
                </a:solidFill>
              </a:rPr>
              <a:t>     주최한 </a:t>
            </a:r>
            <a:r>
              <a:rPr lang="ko-KR" altLang="en-US" sz="3600" dirty="0" err="1"/>
              <a:t>해커톤</a:t>
            </a:r>
            <a:r>
              <a:rPr lang="ko-KR" altLang="en-US" sz="3600" dirty="0"/>
              <a:t> 대회 우수상 수상</a:t>
            </a:r>
          </a:p>
          <a:p>
            <a:pPr marL="571500" lvl="0" indent="-546100">
              <a:buClr>
                <a:schemeClr val="dk1"/>
              </a:buClr>
              <a:buSzPts val="3200"/>
            </a:pPr>
            <a:r>
              <a:rPr lang="ko-KR" altLang="en-US" sz="3600" dirty="0">
                <a:solidFill>
                  <a:schemeClr val="dk1"/>
                </a:solidFill>
              </a:rPr>
              <a:t>동공 위치 추적을 통한 “</a:t>
            </a:r>
            <a:r>
              <a:rPr lang="ko-KR" altLang="en-US" sz="3600" dirty="0" err="1">
                <a:solidFill>
                  <a:schemeClr val="dk1"/>
                </a:solidFill>
              </a:rPr>
              <a:t>이석증</a:t>
            </a:r>
            <a:r>
              <a:rPr lang="ko-KR" altLang="en-US" sz="3600" dirty="0">
                <a:solidFill>
                  <a:schemeClr val="dk1"/>
                </a:solidFill>
              </a:rPr>
              <a:t> 판별 어플리케이션”</a:t>
            </a:r>
          </a:p>
          <a:p>
            <a:pPr marL="571500" lvl="0" indent="-546100">
              <a:buClr>
                <a:schemeClr val="dk1"/>
              </a:buClr>
              <a:buSzPts val="3200"/>
            </a:pPr>
            <a:r>
              <a:rPr lang="en" altLang="ko-KR" sz="3600" dirty="0">
                <a:solidFill>
                  <a:schemeClr val="dk1"/>
                </a:solidFill>
              </a:rPr>
              <a:t>AI</a:t>
            </a:r>
            <a:r>
              <a:rPr lang="ko-KR" altLang="en-US" sz="3600" dirty="0">
                <a:solidFill>
                  <a:schemeClr val="dk1"/>
                </a:solidFill>
              </a:rPr>
              <a:t>기반 동공 움직임 추적과 분류를 통한 이석증과 같은 </a:t>
            </a:r>
            <a:endParaRPr lang="en-US" altLang="ko-KR" sz="3600" dirty="0">
              <a:solidFill>
                <a:schemeClr val="dk1"/>
              </a:solidFill>
            </a:endParaRPr>
          </a:p>
          <a:p>
            <a:pPr marL="25400" lvl="0" indent="0">
              <a:buClr>
                <a:schemeClr val="dk1"/>
              </a:buClr>
              <a:buSzPts val="3200"/>
              <a:buNone/>
            </a:pPr>
            <a:r>
              <a:rPr lang="ko-KR" altLang="en-US" sz="3600" dirty="0">
                <a:solidFill>
                  <a:schemeClr val="dk1"/>
                </a:solidFill>
              </a:rPr>
              <a:t>     안구질환 진단 및 재활보조 어플리케이션</a:t>
            </a:r>
            <a:r>
              <a:rPr lang="en-US" altLang="ko-KR" sz="3600" dirty="0">
                <a:solidFill>
                  <a:schemeClr val="dk1"/>
                </a:solidFill>
              </a:rPr>
              <a:t>. </a:t>
            </a:r>
            <a:r>
              <a:rPr lang="ko-KR" altLang="en-US" sz="3600" dirty="0">
                <a:solidFill>
                  <a:schemeClr val="dk1"/>
                </a:solidFill>
              </a:rPr>
              <a:t>기획</a:t>
            </a:r>
            <a:br>
              <a:rPr lang="ko-KR" altLang="en-US" sz="36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lang="ko-KR" altLang="en-US" sz="3600" dirty="0"/>
          </a:p>
          <a:p>
            <a:endParaRPr kumimoji="1" lang="ko-Kore-KR" altLang="en-US" sz="3600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CD036CE-4DDF-2A27-A04C-D844296CEF0A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F836E928-431D-4CFA-A0D8-446B24F9C130}" type="slidenum">
              <a:rPr lang="ko-KR" altLang="en-US" smtClean="0"/>
              <a:pPr/>
              <a:t>10</a:t>
            </a:fld>
            <a:endParaRPr lang="ko-KR" alt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4E87E05-26AC-8E6C-AE97-D3DF7B5E5E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35267" y="3149601"/>
            <a:ext cx="5333362" cy="7223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48702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1D668749-A4F8-CF9F-F6F9-549CD922AFF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ko-Kore-KR" dirty="0"/>
              <a:t>0</a:t>
            </a:r>
            <a:r>
              <a:rPr kumimoji="1" lang="en-US" altLang="ko-KR" dirty="0"/>
              <a:t>2_</a:t>
            </a:r>
            <a:r>
              <a:rPr kumimoji="1" lang="ko-KR" altLang="en-US" dirty="0"/>
              <a:t>참고용 프로젝트 소개</a:t>
            </a:r>
            <a:endParaRPr kumimoji="1" lang="en-US" altLang="ko-KR" dirty="0"/>
          </a:p>
          <a:p>
            <a:endParaRPr kumimoji="1" lang="ko-Kore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1A11C1E-7FD2-7557-08B2-006D51835A2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ko-KR" dirty="0"/>
              <a:t>2019</a:t>
            </a:r>
            <a:r>
              <a:rPr kumimoji="1" lang="ko-KR" altLang="en-US" dirty="0"/>
              <a:t> </a:t>
            </a:r>
            <a:r>
              <a:rPr kumimoji="1" lang="en-US" altLang="ko-KR" dirty="0"/>
              <a:t>AI School</a:t>
            </a:r>
            <a:r>
              <a:rPr kumimoji="1" lang="ko-KR" altLang="en-US" dirty="0"/>
              <a:t> 프로젝트</a:t>
            </a:r>
            <a:r>
              <a:rPr kumimoji="1" lang="en-US" altLang="ko-KR" dirty="0"/>
              <a:t> :</a:t>
            </a:r>
            <a:r>
              <a:rPr kumimoji="1" lang="ko-KR" altLang="en-US" dirty="0"/>
              <a:t> </a:t>
            </a:r>
            <a:r>
              <a:rPr kumimoji="1" lang="ko-Kore-KR" altLang="en-US" dirty="0"/>
              <a:t>빅콘테스트 참가</a:t>
            </a:r>
            <a:r>
              <a:rPr kumimoji="1" lang="en-US" altLang="ko-Kore-KR" dirty="0"/>
              <a:t> (</a:t>
            </a:r>
            <a:r>
              <a:rPr kumimoji="1" lang="ko-KR" altLang="en-US" dirty="0"/>
              <a:t>공모전 참가</a:t>
            </a:r>
            <a:r>
              <a:rPr kumimoji="1" lang="en-US" altLang="ko-KR" dirty="0"/>
              <a:t>)</a:t>
            </a:r>
            <a:endParaRPr kumimoji="1" lang="ko-Kore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CEFB02D-3D2F-CDDE-5E13-75F25A4E941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pPr marL="0" lvl="0" indent="0">
              <a:buClr>
                <a:srgbClr val="000000"/>
              </a:buClr>
              <a:buSzPts val="3200"/>
              <a:buNone/>
            </a:pPr>
            <a:r>
              <a:rPr lang="ko-KR" altLang="en-US" sz="4000" b="1" dirty="0"/>
              <a:t>결과 </a:t>
            </a:r>
            <a:r>
              <a:rPr lang="ko-KR" altLang="ko-Kore-KR" sz="4000" b="1" dirty="0">
                <a:solidFill>
                  <a:schemeClr val="dk1"/>
                </a:solidFill>
              </a:rPr>
              <a:t>“운영위원장상” 수상 </a:t>
            </a:r>
            <a:endParaRPr lang="en-US" altLang="ko-KR" sz="4000" b="1" dirty="0">
              <a:solidFill>
                <a:schemeClr val="dk1"/>
              </a:solidFill>
            </a:endParaRPr>
          </a:p>
          <a:p>
            <a:pPr marL="571500" lvl="0" indent="-546100">
              <a:buClr>
                <a:schemeClr val="dk1"/>
              </a:buClr>
              <a:buSzPts val="3200"/>
            </a:pPr>
            <a:r>
              <a:rPr lang="en" altLang="ko-KR" sz="3600" dirty="0">
                <a:solidFill>
                  <a:schemeClr val="dk1"/>
                </a:solidFill>
              </a:rPr>
              <a:t>AI </a:t>
            </a:r>
            <a:r>
              <a:rPr lang="ko-KR" altLang="en-US" sz="3600" dirty="0">
                <a:solidFill>
                  <a:schemeClr val="dk1"/>
                </a:solidFill>
              </a:rPr>
              <a:t>실무자 양성과정에서 진행한 프로젝트로 총 </a:t>
            </a:r>
            <a:r>
              <a:rPr lang="en-US" altLang="ko-KR" sz="3600" dirty="0">
                <a:solidFill>
                  <a:schemeClr val="dk1"/>
                </a:solidFill>
              </a:rPr>
              <a:t>1,362</a:t>
            </a:r>
            <a:r>
              <a:rPr lang="ko-KR" altLang="en-US" sz="3600" dirty="0">
                <a:solidFill>
                  <a:schemeClr val="dk1"/>
                </a:solidFill>
              </a:rPr>
              <a:t>개 팀이 참가한 </a:t>
            </a:r>
            <a:r>
              <a:rPr lang="ko-KR" altLang="en-US" sz="3600" dirty="0" err="1">
                <a:solidFill>
                  <a:schemeClr val="dk1"/>
                </a:solidFill>
              </a:rPr>
              <a:t>빅콘테스트의</a:t>
            </a:r>
            <a:r>
              <a:rPr lang="ko-KR" altLang="en-US" sz="3600" dirty="0">
                <a:solidFill>
                  <a:schemeClr val="dk1"/>
                </a:solidFill>
              </a:rPr>
              <a:t> </a:t>
            </a:r>
            <a:r>
              <a:rPr lang="en" altLang="ko-KR" sz="3600" dirty="0">
                <a:solidFill>
                  <a:schemeClr val="dk1"/>
                </a:solidFill>
              </a:rPr>
              <a:t>Analysis </a:t>
            </a:r>
            <a:r>
              <a:rPr lang="ko-KR" altLang="en-US" sz="3600" dirty="0" err="1">
                <a:solidFill>
                  <a:schemeClr val="dk1"/>
                </a:solidFill>
              </a:rPr>
              <a:t>퓨처스</a:t>
            </a:r>
            <a:r>
              <a:rPr lang="ko-KR" altLang="en-US" sz="3600" dirty="0">
                <a:solidFill>
                  <a:schemeClr val="dk1"/>
                </a:solidFill>
              </a:rPr>
              <a:t> 리그 분야 장려상 수상</a:t>
            </a:r>
          </a:p>
          <a:p>
            <a:pPr marL="571500" lvl="0" indent="-546100">
              <a:buClr>
                <a:schemeClr val="dk1"/>
              </a:buClr>
              <a:buSzPts val="3200"/>
            </a:pPr>
            <a:r>
              <a:rPr lang="ko-KR" altLang="en-US" sz="3600" dirty="0">
                <a:solidFill>
                  <a:schemeClr val="dk1"/>
                </a:solidFill>
              </a:rPr>
              <a:t>항공운항 데이터를 활용한 “항공편 별 지연 여부 </a:t>
            </a:r>
            <a:r>
              <a:rPr lang="ko-KR" altLang="en-US" sz="3600" dirty="0" err="1">
                <a:solidFill>
                  <a:schemeClr val="dk1"/>
                </a:solidFill>
              </a:rPr>
              <a:t>예측”을</a:t>
            </a:r>
            <a:r>
              <a:rPr lang="ko-KR" altLang="en-US" sz="3600" dirty="0">
                <a:solidFill>
                  <a:schemeClr val="dk1"/>
                </a:solidFill>
              </a:rPr>
              <a:t> 주제로 </a:t>
            </a:r>
            <a:r>
              <a:rPr lang="en" altLang="ko-KR" sz="3600" dirty="0">
                <a:solidFill>
                  <a:schemeClr val="dk1"/>
                </a:solidFill>
              </a:rPr>
              <a:t>AI </a:t>
            </a:r>
            <a:r>
              <a:rPr lang="ko-KR" altLang="en-US" sz="3600" dirty="0">
                <a:solidFill>
                  <a:schemeClr val="dk1"/>
                </a:solidFill>
              </a:rPr>
              <a:t>모델 활용 및 빅데이터 분석을 통한 예측 프로젝트</a:t>
            </a:r>
          </a:p>
          <a:p>
            <a:endParaRPr kumimoji="1" lang="ko-Kore-KR" altLang="en-US" sz="3600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CD036CE-4DDF-2A27-A04C-D844296CEF0A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F836E928-431D-4CFA-A0D8-446B24F9C130}" type="slidenum">
              <a:rPr lang="ko-KR" altLang="en-US" smtClean="0"/>
              <a:pPr/>
              <a:t>11</a:t>
            </a:fld>
            <a:endParaRPr lang="ko-KR" altLang="en-US"/>
          </a:p>
        </p:txBody>
      </p:sp>
      <p:grpSp>
        <p:nvGrpSpPr>
          <p:cNvPr id="6" name="Google Shape;228;g8056d3294a_1_45">
            <a:extLst>
              <a:ext uri="{FF2B5EF4-FFF2-40B4-BE49-F238E27FC236}">
                <a16:creationId xmlns:a16="http://schemas.microsoft.com/office/drawing/2014/main" id="{39B2C182-ADB3-B2FB-84BF-0F9F10A69889}"/>
              </a:ext>
            </a:extLst>
          </p:cNvPr>
          <p:cNvGrpSpPr/>
          <p:nvPr/>
        </p:nvGrpSpPr>
        <p:grpSpPr>
          <a:xfrm>
            <a:off x="5783685" y="6835520"/>
            <a:ext cx="13220418" cy="3771844"/>
            <a:chOff x="1339225" y="3828623"/>
            <a:chExt cx="16354297" cy="4665953"/>
          </a:xfrm>
        </p:grpSpPr>
        <p:pic>
          <p:nvPicPr>
            <p:cNvPr id="7" name="Google Shape;229;g8056d3294a_1_45">
              <a:extLst>
                <a:ext uri="{FF2B5EF4-FFF2-40B4-BE49-F238E27FC236}">
                  <a16:creationId xmlns:a16="http://schemas.microsoft.com/office/drawing/2014/main" id="{578F07A8-DC1B-6B05-2839-8AB44393A427}"/>
                </a:ext>
              </a:extLst>
            </p:cNvPr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1339225" y="3828623"/>
              <a:ext cx="7096723" cy="4665949"/>
            </a:xfrm>
            <a:prstGeom prst="rect">
              <a:avLst/>
            </a:prstGeom>
            <a:noFill/>
            <a:ln w="9525" cap="flat" cmpd="sng">
              <a:solidFill>
                <a:srgbClr val="524FA1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8" name="Google Shape;230;g8056d3294a_1_45">
              <a:extLst>
                <a:ext uri="{FF2B5EF4-FFF2-40B4-BE49-F238E27FC236}">
                  <a16:creationId xmlns:a16="http://schemas.microsoft.com/office/drawing/2014/main" id="{C8E00858-FEE6-E842-D0DA-6D2F2BF145CE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961925" y="3828625"/>
              <a:ext cx="8731597" cy="4665950"/>
            </a:xfrm>
            <a:prstGeom prst="rect">
              <a:avLst/>
            </a:prstGeom>
            <a:noFill/>
            <a:ln w="9525" cap="flat" cmpd="sng">
              <a:solidFill>
                <a:srgbClr val="524FA1"/>
              </a:solidFill>
              <a:prstDash val="solid"/>
              <a:round/>
              <a:headEnd type="none" w="sm" len="sm"/>
              <a:tailEnd type="none" w="sm" len="sm"/>
            </a:ln>
          </p:spPr>
        </p:pic>
      </p:grpSp>
    </p:spTree>
    <p:extLst>
      <p:ext uri="{BB962C8B-B14F-4D97-AF65-F5344CB8AC3E}">
        <p14:creationId xmlns:p14="http://schemas.microsoft.com/office/powerpoint/2010/main" val="6891624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AD329314-BED7-B4D8-3F3F-4FAF59E53A0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ko-Kore-KR" dirty="0"/>
              <a:t>03</a:t>
            </a:r>
            <a:endParaRPr kumimoji="1" lang="ko-Kore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3C143AA-77C1-5E51-5BCC-1F2C67F9D4A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/>
              <a:t>tensorflow.js </a:t>
            </a:r>
            <a:r>
              <a:rPr kumimoji="1" lang="ko-KR" altLang="en-US" dirty="0"/>
              <a:t>소개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8676222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1D668749-A4F8-CF9F-F6F9-549CD922AFF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ko-Kore-KR" dirty="0"/>
              <a:t>03</a:t>
            </a:r>
            <a:r>
              <a:rPr kumimoji="1" lang="en-US" altLang="ko-KR" dirty="0"/>
              <a:t>_tensorflow.js </a:t>
            </a:r>
            <a:r>
              <a:rPr kumimoji="1" lang="ko-KR" altLang="en-US" dirty="0"/>
              <a:t>소개</a:t>
            </a:r>
            <a:endParaRPr kumimoji="1" lang="ko-Kore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1A11C1E-7FD2-7557-08B2-006D51835A2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en-US" dirty="0" err="1"/>
              <a:t>Tensorflow</a:t>
            </a:r>
            <a:r>
              <a:rPr kumimoji="1" lang="en-US" altLang="en-US" dirty="0"/>
              <a:t> </a:t>
            </a:r>
            <a:r>
              <a:rPr kumimoji="1" lang="ko-KR" altLang="en-US" dirty="0"/>
              <a:t>란</a:t>
            </a:r>
            <a:r>
              <a:rPr kumimoji="1" lang="en-US" altLang="ko-KR" dirty="0"/>
              <a:t>?</a:t>
            </a:r>
            <a:endParaRPr kumimoji="1" lang="ko-Kore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CEFB02D-3D2F-CDDE-5E13-75F25A4E941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sz="2800" b="0" i="0" dirty="0">
                <a:solidFill>
                  <a:srgbClr val="212529"/>
                </a:solidFill>
                <a:effectLst/>
                <a:latin typeface="-apple-system"/>
              </a:rPr>
              <a:t>Machine Learning </a:t>
            </a:r>
            <a:r>
              <a:rPr lang="ko-KR" altLang="en-US" sz="2800" b="0" i="0" dirty="0">
                <a:solidFill>
                  <a:srgbClr val="212529"/>
                </a:solidFill>
                <a:effectLst/>
                <a:latin typeface="-apple-system"/>
              </a:rPr>
              <a:t>이라는 분야는 비 전공자들에게 어렵게 느끼는 부분들을 데이터와 간단한 도구를 사용하여 </a:t>
            </a:r>
            <a:r>
              <a:rPr lang="en-US" altLang="ko-KR" sz="2800" b="0" i="0" dirty="0">
                <a:solidFill>
                  <a:srgbClr val="212529"/>
                </a:solidFill>
                <a:effectLst/>
                <a:latin typeface="-apple-system"/>
              </a:rPr>
              <a:t>Learning Model</a:t>
            </a:r>
            <a:r>
              <a:rPr lang="ko-KR" altLang="en-US" sz="2800" b="0" i="0" dirty="0">
                <a:solidFill>
                  <a:srgbClr val="212529"/>
                </a:solidFill>
                <a:effectLst/>
                <a:latin typeface="-apple-system"/>
              </a:rPr>
              <a:t>을 만들고 활용할 수 있습니다</a:t>
            </a:r>
            <a:r>
              <a:rPr lang="en-US" altLang="ko-KR" sz="2800" b="0" i="0" dirty="0">
                <a:solidFill>
                  <a:srgbClr val="212529"/>
                </a:solidFill>
                <a:effectLst/>
                <a:latin typeface="-apple-system"/>
              </a:rPr>
              <a:t>.</a:t>
            </a:r>
          </a:p>
          <a:p>
            <a:pPr marL="0" indent="0">
              <a:buNone/>
            </a:pPr>
            <a:endParaRPr kumimoji="1" lang="en-US" altLang="en-US" sz="2800" dirty="0">
              <a:solidFill>
                <a:srgbClr val="212529"/>
              </a:solidFill>
              <a:latin typeface="-apple-system"/>
            </a:endParaRPr>
          </a:p>
          <a:p>
            <a:pPr marL="0" indent="0">
              <a:buNone/>
            </a:pPr>
            <a:endParaRPr lang="en-US" altLang="en-US" sz="2800" dirty="0">
              <a:solidFill>
                <a:srgbClr val="212529"/>
              </a:solidFill>
              <a:latin typeface="-apple-system"/>
            </a:endParaRPr>
          </a:p>
          <a:p>
            <a:pPr marL="0" indent="0">
              <a:buNone/>
            </a:pPr>
            <a:r>
              <a:rPr kumimoji="1" lang="ko-KR" altLang="en-US" sz="2800" dirty="0">
                <a:solidFill>
                  <a:srgbClr val="212529"/>
                </a:solidFill>
                <a:latin typeface="-apple-system"/>
              </a:rPr>
              <a:t>이런 모델을 만들어주는 도구 중 </a:t>
            </a:r>
            <a:r>
              <a:rPr kumimoji="1" lang="en-US" altLang="ko-KR" sz="2800" dirty="0" err="1">
                <a:solidFill>
                  <a:srgbClr val="212529"/>
                </a:solidFill>
                <a:latin typeface="-apple-system"/>
              </a:rPr>
              <a:t>Tensorflow</a:t>
            </a:r>
            <a:r>
              <a:rPr kumimoji="1" lang="ko-KR" altLang="en-US" sz="2800" dirty="0">
                <a:solidFill>
                  <a:srgbClr val="212529"/>
                </a:solidFill>
                <a:latin typeface="-apple-system"/>
              </a:rPr>
              <a:t>를 활용하여 만들게 됩니다</a:t>
            </a:r>
            <a:r>
              <a:rPr kumimoji="1" lang="en-US" altLang="ko-KR" sz="2800" dirty="0">
                <a:solidFill>
                  <a:srgbClr val="212529"/>
                </a:solidFill>
                <a:latin typeface="-apple-system"/>
              </a:rPr>
              <a:t>.</a:t>
            </a:r>
          </a:p>
          <a:p>
            <a:pPr marL="0" indent="0">
              <a:buNone/>
            </a:pPr>
            <a:endParaRPr lang="en-US" altLang="en-US" sz="2800" dirty="0">
              <a:solidFill>
                <a:srgbClr val="212529"/>
              </a:solidFill>
              <a:latin typeface="-apple-system"/>
            </a:endParaRPr>
          </a:p>
          <a:p>
            <a:pPr marL="0" indent="0">
              <a:buNone/>
            </a:pPr>
            <a:r>
              <a:rPr lang="ko-KR" altLang="en-US" sz="2800" dirty="0">
                <a:solidFill>
                  <a:srgbClr val="212529"/>
                </a:solidFill>
                <a:latin typeface="-apple-system"/>
              </a:rPr>
              <a:t>대부분의 경우 </a:t>
            </a:r>
            <a:r>
              <a:rPr lang="en-US" altLang="ko-KR" sz="2800" dirty="0">
                <a:solidFill>
                  <a:srgbClr val="212529"/>
                </a:solidFill>
                <a:latin typeface="-apple-system"/>
              </a:rPr>
              <a:t>python</a:t>
            </a:r>
            <a:r>
              <a:rPr lang="ko-KR" altLang="en-US" sz="2800" dirty="0">
                <a:solidFill>
                  <a:srgbClr val="212529"/>
                </a:solidFill>
                <a:latin typeface="-apple-system"/>
              </a:rPr>
              <a:t>을 활용하여 사용하지만</a:t>
            </a:r>
            <a:r>
              <a:rPr lang="en-US" altLang="ko-KR" sz="2800" dirty="0">
                <a:solidFill>
                  <a:srgbClr val="212529"/>
                </a:solidFill>
                <a:latin typeface="-apple-system"/>
              </a:rPr>
              <a:t>, </a:t>
            </a:r>
            <a:r>
              <a:rPr lang="ko-KR" altLang="en-US" sz="2800" dirty="0">
                <a:solidFill>
                  <a:srgbClr val="212529"/>
                </a:solidFill>
                <a:latin typeface="-apple-system"/>
              </a:rPr>
              <a:t>이를 </a:t>
            </a:r>
            <a:r>
              <a:rPr lang="en-US" altLang="ko-KR" sz="2800" dirty="0" err="1">
                <a:solidFill>
                  <a:srgbClr val="212529"/>
                </a:solidFill>
                <a:latin typeface="-apple-system"/>
              </a:rPr>
              <a:t>Javascript</a:t>
            </a:r>
            <a:r>
              <a:rPr lang="ko-KR" altLang="en-US" sz="2800" dirty="0">
                <a:solidFill>
                  <a:srgbClr val="212529"/>
                </a:solidFill>
                <a:latin typeface="-apple-system"/>
              </a:rPr>
              <a:t>에서도 활용할 수 있게 하여 데이터를 학습시켜 모델을 만들 수 있습니다</a:t>
            </a:r>
            <a:r>
              <a:rPr lang="en-US" altLang="ko-KR" sz="2800" dirty="0">
                <a:solidFill>
                  <a:srgbClr val="212529"/>
                </a:solidFill>
                <a:latin typeface="-apple-system"/>
              </a:rPr>
              <a:t>.</a:t>
            </a:r>
            <a:endParaRPr kumimoji="1" lang="ko-Kore-KR" altLang="en-US" sz="3600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CD036CE-4DDF-2A27-A04C-D844296CEF0A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F836E928-431D-4CFA-A0D8-446B24F9C130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94605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55108EA5-8026-6C2C-C806-2F5DF1E5721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ko-Kore-KR" dirty="0"/>
              <a:t>03</a:t>
            </a:r>
            <a:r>
              <a:rPr kumimoji="1" lang="en-US" altLang="ko-KR" dirty="0"/>
              <a:t>_tensorflow.js </a:t>
            </a:r>
            <a:r>
              <a:rPr kumimoji="1" lang="ko-KR" altLang="en-US" dirty="0"/>
              <a:t>소개</a:t>
            </a:r>
            <a:endParaRPr kumimoji="1" lang="ko-Kore-KR" altLang="en-US" dirty="0"/>
          </a:p>
          <a:p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DAF15D3-9D57-6065-02CD-D265F3E47A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b="1" i="0" dirty="0">
                <a:solidFill>
                  <a:srgbClr val="212529"/>
                </a:solidFill>
                <a:effectLst/>
                <a:latin typeface="-apple-system"/>
              </a:rPr>
              <a:t>Deep Learning </a:t>
            </a:r>
            <a:r>
              <a:rPr lang="ko-KR" altLang="en-US" b="1" i="0" dirty="0">
                <a:solidFill>
                  <a:srgbClr val="212529"/>
                </a:solidFill>
                <a:effectLst/>
                <a:latin typeface="-apple-system"/>
              </a:rPr>
              <a:t>이란</a:t>
            </a:r>
            <a:r>
              <a:rPr lang="en-US" altLang="ko-KR" b="1" i="0" dirty="0">
                <a:solidFill>
                  <a:srgbClr val="212529"/>
                </a:solidFill>
                <a:effectLst/>
                <a:latin typeface="-apple-system"/>
              </a:rPr>
              <a:t>?</a:t>
            </a:r>
          </a:p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133C2D3-3DF9-7613-2579-7FC3BCB3B60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74618" y="9060873"/>
            <a:ext cx="17758064" cy="997526"/>
          </a:xfrm>
        </p:spPr>
        <p:txBody>
          <a:bodyPr/>
          <a:lstStyle/>
          <a:p>
            <a:pPr marL="0" indent="0">
              <a:buNone/>
            </a:pP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인공 신경망을 깊게 쌓아서 만들었다는 표현으로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Deep Learning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이라는 용어를 사용하며 같은 의미로 인간의 뇌를 이루고 있는 신경 세포인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neuron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에서 따온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Neural Network(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인공 신경망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, Deep Learning)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는 인간의 신경을 모방한 알고리즘을 가리키는 말이다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.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758B2A1-A866-070E-256D-35A041495541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F836E928-431D-4CFA-A0D8-446B24F9C130}" type="slidenum">
              <a:rPr lang="ko-KR" altLang="en-US" smtClean="0"/>
              <a:pPr/>
              <a:t>14</a:t>
            </a:fld>
            <a:endParaRPr lang="ko-KR" alt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762CFE3-A698-05F2-DEDF-083A37D69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7938" y="3018101"/>
            <a:ext cx="9600347" cy="5393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9D2FFD4-EB6E-8A46-D71A-C63544957FF0}"/>
              </a:ext>
            </a:extLst>
          </p:cNvPr>
          <p:cNvSpPr txBox="1"/>
          <p:nvPr/>
        </p:nvSpPr>
        <p:spPr>
          <a:xfrm>
            <a:off x="3344487" y="8327242"/>
            <a:ext cx="14006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출처 </a:t>
            </a:r>
            <a:r>
              <a:rPr lang="en-US" altLang="ko-KR" dirty="0"/>
              <a:t>: https://velog.io/@jieun7583/TensorFlow.js-%EC%9C%BC%EB%A1%9C-ML-%EB%AA%A8%EB%8D%B8-%EB%A7%8C%EB%93%A4%EA%B8%B0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067892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0344FD9B-4827-822F-78A4-50C4103E460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ko-Kore-KR" dirty="0"/>
              <a:t>03</a:t>
            </a:r>
            <a:r>
              <a:rPr kumimoji="1" lang="en-US" altLang="ko-KR" dirty="0"/>
              <a:t>_tensorflow.js </a:t>
            </a:r>
            <a:r>
              <a:rPr kumimoji="1" lang="ko-KR" altLang="en-US" dirty="0"/>
              <a:t>소개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A7B3FDB-6B45-A245-BE3B-80C098A72C9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b="1" i="0" dirty="0">
                <a:solidFill>
                  <a:srgbClr val="212529"/>
                </a:solidFill>
                <a:effectLst/>
                <a:latin typeface="-apple-system"/>
              </a:rPr>
              <a:t>TensorFlow</a:t>
            </a:r>
            <a:r>
              <a:rPr lang="ko-KR" altLang="en-US" b="1" i="0" dirty="0">
                <a:solidFill>
                  <a:srgbClr val="212529"/>
                </a:solidFill>
                <a:effectLst/>
                <a:latin typeface="-apple-system"/>
              </a:rPr>
              <a:t>에서 모델을 이용하는 </a:t>
            </a:r>
            <a:r>
              <a:rPr lang="en-US" altLang="ko-KR" b="1" i="0" dirty="0">
                <a:solidFill>
                  <a:srgbClr val="212529"/>
                </a:solidFill>
                <a:effectLst/>
                <a:latin typeface="-apple-system"/>
              </a:rPr>
              <a:t>3</a:t>
            </a:r>
            <a:r>
              <a:rPr lang="ko-KR" altLang="en-US" b="1" i="0" dirty="0">
                <a:solidFill>
                  <a:srgbClr val="212529"/>
                </a:solidFill>
                <a:effectLst/>
                <a:latin typeface="-apple-system"/>
              </a:rPr>
              <a:t>가지 방법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7271B49-0489-0515-2082-248755353D0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084868" y="4175392"/>
            <a:ext cx="6137564" cy="2073563"/>
          </a:xfrm>
        </p:spPr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ko-KR" altLang="en-US" sz="3600" b="0" i="0" dirty="0">
                <a:solidFill>
                  <a:srgbClr val="212529"/>
                </a:solidFill>
                <a:effectLst/>
                <a:latin typeface="-apple-system"/>
              </a:rPr>
              <a:t>기존 모델 실행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3600" b="0" i="0" dirty="0">
                <a:solidFill>
                  <a:srgbClr val="212529"/>
                </a:solidFill>
                <a:effectLst/>
                <a:latin typeface="-apple-system"/>
              </a:rPr>
              <a:t>기존 모델 다시 학습시키기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3600" b="0" i="0" dirty="0">
                <a:solidFill>
                  <a:srgbClr val="212529"/>
                </a:solidFill>
                <a:effectLst/>
                <a:latin typeface="-apple-system"/>
              </a:rPr>
              <a:t>자바스크립트로 </a:t>
            </a:r>
            <a:r>
              <a:rPr lang="en-US" altLang="ko-KR" sz="3600" b="0" i="0" dirty="0">
                <a:solidFill>
                  <a:srgbClr val="212529"/>
                </a:solidFill>
                <a:effectLst/>
                <a:latin typeface="-apple-system"/>
              </a:rPr>
              <a:t>ML </a:t>
            </a:r>
            <a:r>
              <a:rPr lang="ko-KR" altLang="en-US" sz="3600" b="0" i="0" dirty="0">
                <a:solidFill>
                  <a:srgbClr val="212529"/>
                </a:solidFill>
                <a:effectLst/>
                <a:latin typeface="-apple-system"/>
              </a:rPr>
              <a:t>개발</a:t>
            </a:r>
          </a:p>
          <a:p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08F3616-5E85-549E-A0DD-14EE31EF6C1F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F836E928-431D-4CFA-A0D8-446B24F9C130}" type="slidenum">
              <a:rPr lang="ko-KR" altLang="en-US" smtClean="0"/>
              <a:pPr/>
              <a:t>15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ED8225-6004-77C1-C140-D3BFC2F1CB4C}"/>
              </a:ext>
            </a:extLst>
          </p:cNvPr>
          <p:cNvSpPr txBox="1"/>
          <p:nvPr/>
        </p:nvSpPr>
        <p:spPr>
          <a:xfrm>
            <a:off x="1376445" y="7547676"/>
            <a:ext cx="1762765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0" i="0" u="none" strike="noStrike" dirty="0">
                <a:effectLst/>
                <a:latin typeface="-apple-system"/>
                <a:hlinkClick r:id="rId2"/>
              </a:rPr>
              <a:t>TensorFlow</a:t>
            </a:r>
            <a:r>
              <a:rPr lang="ko-KR" altLang="en-US" sz="3600" b="0" i="0" dirty="0">
                <a:solidFill>
                  <a:srgbClr val="212529"/>
                </a:solidFill>
                <a:effectLst/>
                <a:latin typeface="-apple-system"/>
              </a:rPr>
              <a:t> 공식 사이트에는 다양한 </a:t>
            </a:r>
            <a:r>
              <a:rPr lang="en-US" altLang="ko-KR" sz="3600" b="0" i="0" dirty="0" err="1">
                <a:solidFill>
                  <a:srgbClr val="212529"/>
                </a:solidFill>
                <a:effectLst/>
                <a:latin typeface="-apple-system"/>
              </a:rPr>
              <a:t>javascript</a:t>
            </a:r>
            <a:r>
              <a:rPr lang="en-US" altLang="ko-KR" sz="3600" b="0" i="0" dirty="0">
                <a:solidFill>
                  <a:srgbClr val="212529"/>
                </a:solidFill>
                <a:effectLst/>
                <a:latin typeface="-apple-system"/>
              </a:rPr>
              <a:t> </a:t>
            </a:r>
            <a:r>
              <a:rPr lang="ko-KR" altLang="en-US" sz="3600" b="0" i="0" dirty="0">
                <a:solidFill>
                  <a:srgbClr val="212529"/>
                </a:solidFill>
                <a:effectLst/>
                <a:latin typeface="-apple-system"/>
              </a:rPr>
              <a:t>라이브러리와 모델들을 제공하고 있다</a:t>
            </a:r>
            <a:r>
              <a:rPr lang="en-US" altLang="ko-KR" sz="3600" b="0" i="0" dirty="0">
                <a:solidFill>
                  <a:srgbClr val="212529"/>
                </a:solidFill>
                <a:effectLst/>
                <a:latin typeface="-apple-system"/>
              </a:rPr>
              <a:t>. </a:t>
            </a:r>
          </a:p>
          <a:p>
            <a:r>
              <a:rPr lang="ko-KR" altLang="en-US" sz="3600" b="0" i="0" dirty="0">
                <a:solidFill>
                  <a:srgbClr val="212529"/>
                </a:solidFill>
                <a:effectLst/>
                <a:latin typeface="-apple-system"/>
              </a:rPr>
              <a:t>이미 학습된 모델들도 제공하는데 이미지 분류</a:t>
            </a:r>
            <a:r>
              <a:rPr lang="en-US" altLang="ko-KR" sz="3600" b="0" i="0" dirty="0">
                <a:solidFill>
                  <a:srgbClr val="212529"/>
                </a:solidFill>
                <a:effectLst/>
                <a:latin typeface="-apple-system"/>
              </a:rPr>
              <a:t>, </a:t>
            </a:r>
            <a:r>
              <a:rPr lang="ko-KR" altLang="en-US" sz="3600" b="0" i="0" dirty="0">
                <a:solidFill>
                  <a:srgbClr val="212529"/>
                </a:solidFill>
                <a:effectLst/>
                <a:latin typeface="-apple-system"/>
              </a:rPr>
              <a:t>객체 감지</a:t>
            </a:r>
            <a:r>
              <a:rPr lang="en-US" altLang="ko-KR" sz="3600" b="0" i="0" dirty="0">
                <a:solidFill>
                  <a:srgbClr val="212529"/>
                </a:solidFill>
                <a:effectLst/>
                <a:latin typeface="-apple-system"/>
              </a:rPr>
              <a:t>, </a:t>
            </a:r>
            <a:r>
              <a:rPr lang="ko-KR" altLang="en-US" sz="3600" b="0" i="0" dirty="0">
                <a:solidFill>
                  <a:srgbClr val="212529"/>
                </a:solidFill>
                <a:effectLst/>
                <a:latin typeface="-apple-system"/>
              </a:rPr>
              <a:t>신체 분절화</a:t>
            </a:r>
            <a:r>
              <a:rPr lang="en-US" altLang="ko-KR" sz="3600" b="0" i="0" dirty="0">
                <a:solidFill>
                  <a:srgbClr val="212529"/>
                </a:solidFill>
                <a:effectLst/>
                <a:latin typeface="-apple-system"/>
              </a:rPr>
              <a:t>, </a:t>
            </a:r>
            <a:r>
              <a:rPr lang="ko-KR" altLang="en-US" sz="3600" b="0" i="0" dirty="0">
                <a:solidFill>
                  <a:srgbClr val="212529"/>
                </a:solidFill>
                <a:effectLst/>
                <a:latin typeface="-apple-system"/>
              </a:rPr>
              <a:t>자세</a:t>
            </a:r>
            <a:r>
              <a:rPr lang="en-US" altLang="ko-KR" sz="3600" dirty="0">
                <a:solidFill>
                  <a:srgbClr val="212529"/>
                </a:solidFill>
                <a:latin typeface="-apple-system"/>
              </a:rPr>
              <a:t> </a:t>
            </a:r>
            <a:r>
              <a:rPr lang="ko-KR" altLang="en-US" sz="3600" b="0" i="0" dirty="0">
                <a:solidFill>
                  <a:srgbClr val="212529"/>
                </a:solidFill>
                <a:effectLst/>
                <a:latin typeface="-apple-system"/>
              </a:rPr>
              <a:t>추정</a:t>
            </a:r>
            <a:r>
              <a:rPr lang="en-US" altLang="ko-KR" sz="3600" b="0" i="0" dirty="0">
                <a:solidFill>
                  <a:srgbClr val="212529"/>
                </a:solidFill>
                <a:effectLst/>
                <a:latin typeface="-apple-system"/>
              </a:rPr>
              <a:t>, </a:t>
            </a:r>
            <a:r>
              <a:rPr lang="ko-KR" altLang="en-US" sz="3600" b="0" i="0" dirty="0">
                <a:solidFill>
                  <a:srgbClr val="212529"/>
                </a:solidFill>
                <a:effectLst/>
                <a:latin typeface="-apple-system"/>
              </a:rPr>
              <a:t>악성 텍스트 감지 등 주로 이미지 처리 관련 모델들이 제공되고 있다</a:t>
            </a:r>
            <a:r>
              <a:rPr lang="en-US" altLang="ko-KR" sz="3600" b="0" i="0" dirty="0">
                <a:solidFill>
                  <a:srgbClr val="212529"/>
                </a:solidFill>
                <a:effectLst/>
                <a:latin typeface="-apple-system"/>
              </a:rPr>
              <a:t>.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31573291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AD329314-BED7-B4D8-3F3F-4FAF59E53A0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ko-Kore-KR" dirty="0"/>
              <a:t>04</a:t>
            </a:r>
            <a:endParaRPr kumimoji="1" lang="ko-Kore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3C143AA-77C1-5E51-5BCC-1F2C67F9D4A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ko-KR" altLang="en-US" dirty="0"/>
              <a:t>프로젝트 기획서 작성</a:t>
            </a:r>
          </a:p>
        </p:txBody>
      </p:sp>
    </p:spTree>
    <p:extLst>
      <p:ext uri="{BB962C8B-B14F-4D97-AF65-F5344CB8AC3E}">
        <p14:creationId xmlns:p14="http://schemas.microsoft.com/office/powerpoint/2010/main" val="16579581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1D668749-A4F8-CF9F-F6F9-549CD922AFF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ko-Kore-KR" dirty="0"/>
              <a:t>0</a:t>
            </a:r>
            <a:r>
              <a:rPr kumimoji="1" lang="en-US" altLang="ko-KR" dirty="0"/>
              <a:t>3_</a:t>
            </a:r>
            <a:r>
              <a:rPr kumimoji="1" lang="ko-KR" altLang="en-US" dirty="0"/>
              <a:t>프로젝트 기획서 작성</a:t>
            </a:r>
            <a:endParaRPr kumimoji="1" lang="en-US" altLang="ko-KR" dirty="0"/>
          </a:p>
          <a:p>
            <a:endParaRPr kumimoji="1" lang="ko-Kore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1A11C1E-7FD2-7557-08B2-006D51835A2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ko-Kore-KR" altLang="en-US" dirty="0"/>
              <a:t>프로젝트</a:t>
            </a:r>
            <a:r>
              <a:rPr kumimoji="1" lang="ko-KR" altLang="en-US" dirty="0"/>
              <a:t> 기획서</a:t>
            </a:r>
            <a:endParaRPr kumimoji="1" lang="ko-Kore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CEFB02D-3D2F-CDDE-5E13-75F25A4E941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ko-Kore-KR" altLang="en-US" sz="3600" dirty="0"/>
              <a:t>제공된</a:t>
            </a:r>
            <a:r>
              <a:rPr kumimoji="1" lang="ko-KR" altLang="en-US" sz="3600" dirty="0"/>
              <a:t> 프로젝트 계획서 템플릿</a:t>
            </a:r>
            <a:r>
              <a:rPr kumimoji="1" lang="en-US" altLang="ko-KR" sz="3600" dirty="0"/>
              <a:t>(docs)</a:t>
            </a:r>
            <a:r>
              <a:rPr lang="ko-KR" altLang="en-US" sz="3600" dirty="0"/>
              <a:t> 파일</a:t>
            </a:r>
            <a:r>
              <a:rPr kumimoji="1" lang="ko-KR" altLang="en-US" sz="3600" dirty="0"/>
              <a:t> 활용</a:t>
            </a:r>
            <a:endParaRPr kumimoji="1" lang="en-US" altLang="ko-KR" sz="3600" dirty="0"/>
          </a:p>
          <a:p>
            <a:r>
              <a:rPr kumimoji="1" lang="ko-Kore-KR" altLang="en-US" sz="3600" dirty="0"/>
              <a:t>작성한</a:t>
            </a:r>
            <a:r>
              <a:rPr kumimoji="1" lang="ko-KR" altLang="en-US" sz="3600" dirty="0"/>
              <a:t> 기획서를 기반으로 하여 발표</a:t>
            </a:r>
            <a:r>
              <a:rPr kumimoji="1" lang="en-US" altLang="ko-KR" sz="3600" dirty="0"/>
              <a:t>(15</a:t>
            </a:r>
            <a:r>
              <a:rPr kumimoji="1" lang="ko-KR" altLang="en-US" sz="3600" dirty="0"/>
              <a:t>분 내외</a:t>
            </a:r>
            <a:r>
              <a:rPr kumimoji="1" lang="en-US" altLang="ko-KR" sz="3600" dirty="0"/>
              <a:t>)</a:t>
            </a:r>
            <a:r>
              <a:rPr kumimoji="1" lang="ko-KR" altLang="en-US" sz="3600" dirty="0"/>
              <a:t> 진행</a:t>
            </a:r>
            <a:endParaRPr kumimoji="1" lang="en-US" altLang="ko-KR" sz="3600" dirty="0"/>
          </a:p>
          <a:p>
            <a:r>
              <a:rPr kumimoji="1" lang="ko-KR" altLang="en-US" sz="3600" dirty="0"/>
              <a:t>금일 작성은 </a:t>
            </a:r>
            <a:r>
              <a:rPr kumimoji="1" lang="en-US" altLang="ko-KR" sz="3600" dirty="0"/>
              <a:t>1</a:t>
            </a:r>
            <a:r>
              <a:rPr kumimoji="1" lang="ko-KR" altLang="en-US" sz="3600" dirty="0"/>
              <a:t>차 기획서로</a:t>
            </a:r>
            <a:r>
              <a:rPr kumimoji="1" lang="en-US" altLang="ko-KR" sz="3600" dirty="0"/>
              <a:t>,</a:t>
            </a:r>
            <a:r>
              <a:rPr kumimoji="1" lang="ko-KR" altLang="en-US" sz="3600" dirty="0"/>
              <a:t> 추가 수정 가능</a:t>
            </a:r>
            <a:endParaRPr kumimoji="1" lang="en-US" altLang="ko-KR" sz="3600" dirty="0"/>
          </a:p>
          <a:p>
            <a:r>
              <a:rPr lang="ko-KR" altLang="en-US" sz="3600" dirty="0"/>
              <a:t>프로젝트 중간 </a:t>
            </a:r>
            <a:r>
              <a:rPr lang="en-US" altLang="ko-KR" sz="3600" dirty="0"/>
              <a:t>/</a:t>
            </a:r>
            <a:r>
              <a:rPr lang="ko-KR" altLang="en-US" sz="3600" dirty="0"/>
              <a:t> 최종 발표 진행 예정</a:t>
            </a:r>
            <a:endParaRPr kumimoji="1" lang="en-US" altLang="ko-KR" sz="3600" dirty="0"/>
          </a:p>
          <a:p>
            <a:pPr marL="0" indent="0">
              <a:buNone/>
            </a:pPr>
            <a:endParaRPr kumimoji="1" lang="ko-Kore-KR" altLang="en-US" sz="3600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CD036CE-4DDF-2A27-A04C-D844296CEF0A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F836E928-431D-4CFA-A0D8-446B24F9C130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13949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0A249B5F-A444-20F5-3C79-06DF69CF7AE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AFA9715-C799-C9E6-3D73-0D52BDAEB50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4FAE527-BBB7-C6CB-6EC2-9A3DC2F48C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E820294-2437-2360-9FD1-F76FEA1B5B3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AFD2343-458F-08F6-B47A-05DC442DFF32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F836E928-431D-4CFA-A0D8-446B24F9C130}" type="slidenum">
              <a:rPr lang="ko-KR" altLang="en-US" smtClean="0"/>
              <a:pPr/>
              <a:t>18</a:t>
            </a:fld>
            <a:endParaRPr lang="ko-KR" altLang="en-US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E6C5A7F1-BCB2-3F4C-A61E-AD4DC050947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F7520CBA-F1E8-6F07-9025-CA992B78DA8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9661950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B02236D-51AF-20C4-9DEF-3127C610F1B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F359E57-03D0-F9FE-2F1B-A981BB3FF4F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E9D1F3F-5085-08A6-6A76-CD1131628CC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BADA0BF-4828-42C1-0F4F-E4DA4ADD80A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13FC1A9-5649-629C-4647-39AFA7B56387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F836E928-431D-4CFA-A0D8-446B24F9C130}" type="slidenum">
              <a:rPr lang="ko-KR" altLang="en-US" smtClean="0"/>
              <a:pPr/>
              <a:t>19</a:t>
            </a:fld>
            <a:endParaRPr lang="ko-KR" altLang="en-US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EB2D376C-5086-649D-75EB-A0E4138109C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B1E7366F-EAB0-DECD-04A3-ED6FA5E44D0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62956ED1-C8F4-2352-B013-04E39A0AF0D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012C1BFA-EA3F-6DAD-5B97-F2F6CE2E656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3A092CEE-3463-3772-E255-D1D4738D05D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2691F5A4-6C51-B926-A992-AA15F914E80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id="{F825B6A1-7B87-B6B3-C10C-B90A0FB16651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4BF14BA1-956D-098A-EB79-20DC8127F039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24494545-A293-1013-E7F1-774FEEA3CA3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id="{048F83E9-68A7-679E-499B-9315644C0689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17" name="텍스트 개체 틀 16">
            <a:extLst>
              <a:ext uri="{FF2B5EF4-FFF2-40B4-BE49-F238E27FC236}">
                <a16:creationId xmlns:a16="http://schemas.microsoft.com/office/drawing/2014/main" id="{69697F82-3E8B-DEE0-F418-58EB26260E7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18" name="텍스트 개체 틀 17">
            <a:extLst>
              <a:ext uri="{FF2B5EF4-FFF2-40B4-BE49-F238E27FC236}">
                <a16:creationId xmlns:a16="http://schemas.microsoft.com/office/drawing/2014/main" id="{22F49C53-29A1-D872-F5F3-3635156EAF0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215537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5E52FDA9-85F3-2BFD-5A3F-FB0218025F2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r>
              <a:rPr kumimoji="1" lang="en-US" altLang="ko-KR" dirty="0"/>
              <a:t>2022</a:t>
            </a:r>
            <a:r>
              <a:rPr kumimoji="1" lang="ko-KR" altLang="en-US" dirty="0"/>
              <a:t> </a:t>
            </a:r>
            <a:r>
              <a:rPr kumimoji="1" lang="en-US" altLang="ko-KR" dirty="0"/>
              <a:t>AI,</a:t>
            </a:r>
            <a:r>
              <a:rPr kumimoji="1" lang="ko-KR" altLang="en-US" dirty="0"/>
              <a:t> </a:t>
            </a:r>
            <a:r>
              <a:rPr kumimoji="1" lang="en-US" altLang="ko-KR" dirty="0"/>
              <a:t>SW </a:t>
            </a:r>
            <a:r>
              <a:rPr kumimoji="1" lang="ko-KR" altLang="en-US" dirty="0"/>
              <a:t>개발자 양성 과정</a:t>
            </a:r>
            <a:endParaRPr kumimoji="1" lang="en-US" altLang="ko-KR" dirty="0"/>
          </a:p>
          <a:p>
            <a:r>
              <a:rPr kumimoji="1" lang="ko-KR" altLang="en-US" dirty="0"/>
              <a:t>프로젝트 안내</a:t>
            </a:r>
            <a:endParaRPr kumimoji="1" lang="en-US" altLang="ko-KR" dirty="0"/>
          </a:p>
          <a:p>
            <a:endParaRPr kumimoji="1" lang="en-US" altLang="ko-KR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F63DF1E-4C21-411F-1918-CF3DE67A2DC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849643" y="1648968"/>
            <a:ext cx="1270635" cy="6468118"/>
          </a:xfrm>
        </p:spPr>
        <p:txBody>
          <a:bodyPr/>
          <a:lstStyle/>
          <a:p>
            <a:r>
              <a:rPr kumimoji="1" lang="en-US" altLang="ko-Kore-KR" dirty="0"/>
              <a:t>0</a:t>
            </a:r>
            <a:r>
              <a:rPr kumimoji="1" lang="en-US" altLang="ko-KR" dirty="0"/>
              <a:t>1_</a:t>
            </a:r>
          </a:p>
          <a:p>
            <a:r>
              <a:rPr kumimoji="1" lang="en-US" altLang="ko-KR" dirty="0"/>
              <a:t>02_</a:t>
            </a:r>
          </a:p>
          <a:p>
            <a:r>
              <a:rPr kumimoji="1" lang="en-US" altLang="ko-KR" dirty="0"/>
              <a:t>03_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CDB886D-A595-D388-C100-C0A4CF4DFE2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983099" y="1648967"/>
            <a:ext cx="10936890" cy="6404638"/>
          </a:xfrm>
        </p:spPr>
        <p:txBody>
          <a:bodyPr/>
          <a:lstStyle/>
          <a:p>
            <a:r>
              <a:rPr kumimoji="1" lang="ko-KR" altLang="en-US" dirty="0"/>
              <a:t>프로젝트 안내 </a:t>
            </a:r>
          </a:p>
          <a:p>
            <a:r>
              <a:rPr kumimoji="1" lang="ko-KR" altLang="en-US" dirty="0"/>
              <a:t>참고용 프로젝트 소개</a:t>
            </a:r>
            <a:endParaRPr kumimoji="1" lang="en-US" altLang="ko-KR" dirty="0"/>
          </a:p>
          <a:p>
            <a:r>
              <a:rPr kumimoji="1" lang="ko-KR" altLang="en-US" dirty="0"/>
              <a:t>프로젝트 기획서 작성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9216529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EFC5905F-D0A3-C5D1-577C-4A470F11F79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0DA9C38-465E-D15E-ABBD-EBBACBF595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5E96620-2D3A-4F7B-D3CA-5037B2AAB47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28C1D87-91AC-1E49-5375-203D5601319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42293AF3-AA58-40B4-0F42-042EBD694FE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B29E581A-ED1B-D199-15B8-A5BA8FB3373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1148767C-B168-D42C-A52B-DFB3B82BA43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E9A829CE-B5AB-7062-152B-F4E6BF12206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295F1945-0810-CE4D-F008-369D09D924F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409DB85D-9ECB-5347-5DC9-48E228F499B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6145439D-3935-D0E7-A3AD-EE80BB91AC74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id="{6B0DA38C-6BFD-E14C-41E9-8C750C2B492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2E0B1E27-07C3-800B-4C0D-8B923EE2BFB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4E5FB24C-4D5E-FB3C-520E-A875093F0B4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1AA97155-A038-B56E-BDA7-B45E118E8F98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F836E928-431D-4CFA-A0D8-446B24F9C130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253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3C610AC8-4116-D766-C333-7C4897BDD62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D12E1E-8978-2693-FA12-E8AEA49BBF5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F8232C5-7137-AA05-8B90-62FB169BCB8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22A1076-66CC-F999-0988-78736C98854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그림 개체 틀 5">
            <a:extLst>
              <a:ext uri="{FF2B5EF4-FFF2-40B4-BE49-F238E27FC236}">
                <a16:creationId xmlns:a16="http://schemas.microsoft.com/office/drawing/2014/main" id="{CC50DC59-C3B7-2438-27D8-BEA7CAC5A8C6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733DF181-7BFE-8A71-7C4C-047DFFBE084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B64D0C05-DEE0-DFAA-F53D-AE33C9552AF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2DC077CE-EE1D-0701-B330-EA7F4EF606C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DC41D79C-2FD9-4AEE-F0D4-4CF1F5DC067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0C2C05F7-FF98-FC86-CD48-0C68494A4A6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663EC963-F9B1-8AA3-BEFD-851D0B1FF9CB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F836E928-431D-4CFA-A0D8-446B24F9C130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27444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574CD040-7B56-1EE7-C450-6EB15871022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C86A253-04E0-3071-FD51-67CF02CEE2B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48CF979-008A-BD93-10DA-7E015602B4C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F599CBD-3EF0-FD88-6419-4E2FB979743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D71EBFC0-AEDE-00ED-DF3D-E336191F309C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5807DACA-D5D1-29D6-0C8C-EDB6C909963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E5DF6066-5BC6-F462-6549-9A2B3F26F01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5765D1B7-11D3-E615-DEB5-36822F52E7E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3873F0CE-F3BE-5C9E-1A17-514DD52AA7C5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F836E928-431D-4CFA-A0D8-446B24F9C130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75861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8E93B289-007B-A4CA-591C-4D080D86C12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B26BFDA-E22F-81C3-1C66-8AA40DF4B4A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CA9654E-0AFF-BD65-E4AD-BFC00350AAD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1E77B43-E52B-D56F-DF1B-B9EC94C6D65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90F53A2B-CEC8-8819-73FF-D7DD1CE80AC2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D9611CA2-3CDB-C7A9-7CED-E58FEAD69C9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95194FEB-0653-6E24-7D98-3E4C68239B4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5CA9C685-8CC3-E1DF-FD71-4BCA5F7202D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A5240393-191D-0EF5-1675-47664F11637A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F836E928-431D-4CFA-A0D8-446B24F9C130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85166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EF8CAF00-C6F5-73E0-220C-A761C74318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FF8EAD2-B050-39EF-959F-CE2B9BE88FB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215CCBD-3C85-6A9A-2EF0-EBE841A5692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8DCCD7E-7835-1E2B-823D-E4C39DEC193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그림 개체 틀 5">
            <a:extLst>
              <a:ext uri="{FF2B5EF4-FFF2-40B4-BE49-F238E27FC236}">
                <a16:creationId xmlns:a16="http://schemas.microsoft.com/office/drawing/2014/main" id="{ADDC163E-45BA-DB03-2320-22FDF4C18FE5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/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D1267044-67F0-36B2-617A-4D69E85E513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3C900A2D-29AE-3342-A624-42C525F637D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74B7933B-5149-FE5F-2C54-9925F6A0A70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A517201D-18F4-4F19-EBF1-10559BE26C7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D25D7A86-4795-89B7-1E1B-2487D195E717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F836E928-431D-4CFA-A0D8-446B24F9C130}" type="slidenum">
              <a:rPr lang="ko-KR" altLang="en-US" smtClean="0"/>
              <a:pPr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54732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6C572D9F-0910-11F3-23B8-4A403A20075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5B92189-716C-35F3-DBFB-28506359C4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F29CCE7-C7AF-E687-D119-2C087532B37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C7F4242-C153-2DA0-06A3-4A98C96CBCA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A792013C-5B8B-E5BE-A95F-632FE829CA2F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258030E7-6A3E-2AB2-E582-851B2085E814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/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07B56E56-5FD1-20BC-88B7-53E4338C81B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그림 개체 틀 8">
            <a:extLst>
              <a:ext uri="{FF2B5EF4-FFF2-40B4-BE49-F238E27FC236}">
                <a16:creationId xmlns:a16="http://schemas.microsoft.com/office/drawing/2014/main" id="{8D989B14-FA9E-48EA-3590-B00688CA01AB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/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F539EB10-2AC4-0E6D-7F21-55D56CE9EF1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296CCB49-68E2-1F6C-D819-01B624FE94B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A46AA75A-47CF-E41B-899E-BC19F9E68047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F836E928-431D-4CFA-A0D8-446B24F9C130}" type="slidenum">
              <a:rPr lang="ko-KR" altLang="en-US" smtClean="0"/>
              <a:pPr/>
              <a:t>25</a:t>
            </a:fld>
            <a:endParaRPr lang="ko-KR" altLang="en-US"/>
          </a:p>
        </p:txBody>
      </p:sp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id="{E63C4CFB-435F-E3E9-EF7A-F9649230DF92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46313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63324CD4-551F-9EFA-7A77-A444CB44443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82208F1-D0F8-5FD2-BBFF-610DE24A9C5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5726770-1BF9-F61D-CF9A-FA9E17EF935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FE03AA4-818A-0FD5-04FD-A795CC21705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871706A8-F3E1-6234-DA2D-277FD210EC6F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3933250F-96E5-D6AA-6963-49FC1BB70C05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/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E073098C-65E4-29BB-35DA-AC20134AB04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그림 개체 틀 8">
            <a:extLst>
              <a:ext uri="{FF2B5EF4-FFF2-40B4-BE49-F238E27FC236}">
                <a16:creationId xmlns:a16="http://schemas.microsoft.com/office/drawing/2014/main" id="{18540F54-BEFE-C95F-749F-66CB617D6EF0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/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A7E056D9-76D5-7493-EC82-F9E2BB4D40C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11" name="그림 개체 틀 10">
            <a:extLst>
              <a:ext uri="{FF2B5EF4-FFF2-40B4-BE49-F238E27FC236}">
                <a16:creationId xmlns:a16="http://schemas.microsoft.com/office/drawing/2014/main" id="{6E6A37CD-7F93-435E-9851-3B73668CBFDE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/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2647F373-9E7A-7907-9E85-FCE72DA1985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id="{5C2F6C29-A5EF-3B27-9711-AD2F7F1F459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6BDB9025-5369-6A91-0330-8A21FF0C8FF8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F836E928-431D-4CFA-A0D8-446B24F9C130}" type="slidenum">
              <a:rPr lang="ko-KR" altLang="en-US" smtClean="0"/>
              <a:pPr/>
              <a:t>26</a:t>
            </a:fld>
            <a:endParaRPr lang="ko-KR" altLang="en-US"/>
          </a:p>
        </p:txBody>
      </p:sp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4F69E589-A7FB-2492-E660-26F521B2D1F4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617684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9101ACFF-A1F0-6116-F1B8-29894563725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F8CC252-4BAF-6C98-3395-C768DB56910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083A1CA-75F9-F618-8C1B-0ACE891A055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8FD6095-77E7-94F4-A1E7-729EFCD1B57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E8D5BEBA-4EC6-B945-0BEE-9DEBAAF8799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6514C0C9-1D7D-3DE3-3981-074627B7E2F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32AE1FBB-16BF-CDE7-B1CA-13E126CB813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E2135873-239A-3F78-1FB2-A0ABBA8E09B7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FC0FCA3F-105E-E493-0EEE-BB87ACAA5BB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A3FC78BE-38FF-3FD3-FCBF-3F123929E3E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1BA6AFB1-C582-0403-84CA-FEB6F95843E6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F836E928-431D-4CFA-A0D8-446B24F9C130}" type="slidenum">
              <a:rPr lang="ko-KR" altLang="en-US" smtClean="0"/>
              <a:pPr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86162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A144D9F-902C-123D-E86D-89AE5100C1B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677CBE4-AE24-0C89-62D2-BB2096E7915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7187C1F-1E59-3642-E844-F862B9A444C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B08A118-EA1D-ED84-210A-5AFD4844C8A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3CC42ABD-94DB-9E62-C257-BA421453165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E6C90437-00BA-4137-10DC-F463DD00718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5DD8B4A7-B77F-441A-0B05-0C50F70724B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DF719DB1-4A0F-51FA-9F58-64B6393D748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4BDE5A1A-4724-CB22-1B99-6DF19121D33A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57337180-2441-AA1A-4F41-E7A6C07F802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B0F95859-AE34-52E1-8510-49AE329BBCC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id="{AE7C8363-C25D-769F-6C20-8DD636CB5C9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EF5AFA63-F9C5-3663-4640-38F8B1D57B21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F836E928-431D-4CFA-A0D8-446B24F9C130}" type="slidenum">
              <a:rPr lang="ko-KR" altLang="en-US" smtClean="0"/>
              <a:pPr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28046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E3F7391C-AEB4-AB70-E331-F1B68F030B7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28495A4-8B0F-0821-3154-D309AB9B94D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C8D7F86-C192-346B-5685-E2DC7591070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A65F4AF-156D-06F9-C561-D70402EFE84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EA58ED85-456D-DB9D-F097-FDC46744404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2DF7C812-1C55-1186-33F1-676269253322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89F67924-700A-7C6A-85B4-9BD4387E3A4E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A3E163C4-9081-C662-959B-BE46961A1A2F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39BDA308-0433-D59D-AADE-DA7A1D286050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110846A0-550C-E136-6ED1-5CD747DB6CA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7A8DF32A-BE2F-7735-0A0B-390AD0C46C69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id="{7ADC8BD4-965D-016A-6DB1-0BB1BFA201D1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D968BC80-8DEE-2A3A-1661-124E25205EC0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825DD834-0708-8651-D07E-B14A66FA6B33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id="{9F45F404-5D4A-89B6-AC57-8C156C21C26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17" name="텍스트 개체 틀 16">
            <a:extLst>
              <a:ext uri="{FF2B5EF4-FFF2-40B4-BE49-F238E27FC236}">
                <a16:creationId xmlns:a16="http://schemas.microsoft.com/office/drawing/2014/main" id="{EF9D3D6A-F61B-188E-FB0B-E1E48F8C8C6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18" name="슬라이드 번호 개체 틀 17">
            <a:extLst>
              <a:ext uri="{FF2B5EF4-FFF2-40B4-BE49-F238E27FC236}">
                <a16:creationId xmlns:a16="http://schemas.microsoft.com/office/drawing/2014/main" id="{32C3F782-5C62-367F-8751-AB9690818A03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F836E928-431D-4CFA-A0D8-446B24F9C130}" type="slidenum">
              <a:rPr lang="ko-KR" altLang="en-US" smtClean="0"/>
              <a:pPr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54473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AD329314-BED7-B4D8-3F3F-4FAF59E53A0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ko-Kore-KR" dirty="0"/>
              <a:t>0</a:t>
            </a:r>
            <a:r>
              <a:rPr kumimoji="1" lang="en-US" altLang="ko-KR" dirty="0"/>
              <a:t>1</a:t>
            </a:r>
            <a:endParaRPr kumimoji="1" lang="ko-Kore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3C143AA-77C1-5E51-5BCC-1F2C67F9D4A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ko-KR" altLang="en-US" dirty="0"/>
              <a:t>프로젝트 안내 </a:t>
            </a:r>
          </a:p>
        </p:txBody>
      </p:sp>
    </p:spTree>
    <p:extLst>
      <p:ext uri="{BB962C8B-B14F-4D97-AF65-F5344CB8AC3E}">
        <p14:creationId xmlns:p14="http://schemas.microsoft.com/office/powerpoint/2010/main" val="19424432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584565EA-77CA-AAF3-B79D-29AE648FE9F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DF5D18A-5ABE-8D8F-8603-029612BDCCA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569284C-D207-31F4-442A-5AB997B70EE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6F2FA5E-9B4F-7DC3-8D9C-F69DF7643C9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4897BC92-4207-CC26-68AD-00DDDE8C6D2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AEDDB402-2474-AC86-A636-204645A018D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DFB9F419-E11B-70C9-72E8-34610415160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9CA2266-6E4B-A378-5D30-4F59FC0AAB23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F836E928-431D-4CFA-A0D8-446B24F9C130}" type="slidenum">
              <a:rPr lang="ko-KR" altLang="en-US" smtClean="0"/>
              <a:pPr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85351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374D27CC-6F47-7AEC-236B-2427C35A826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A907705-3443-19EE-3D80-C783EB1E470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7C4D105-3A95-691B-96BF-059A0EA6FD8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2286365-7E1F-61F6-E49F-7CA972211A8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FC69CAA2-2A08-F8DB-F3A1-1DFDB6C2157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A366F66-A464-4373-B1BE-AB9270871ACA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025158FE-1822-3612-5774-FAEB5B6A2F17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DBD1D165-7D23-A07A-4804-810FAF4A4B3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973463ED-E737-91A0-E3DC-7C36EF9F23FB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22D67D3A-3FEE-722D-00A1-977543F9293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5411F767-7289-501A-BD2C-04FACAF48FEE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F836E928-431D-4CFA-A0D8-446B24F9C130}" type="slidenum">
              <a:rPr lang="ko-KR" altLang="en-US" smtClean="0"/>
              <a:pPr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84470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6575B8A-D915-D9E2-B366-4D4C9769CE72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14BA99F-62E5-3A8A-2E35-BBC14FE4FD1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DB2C369-72FD-1BC5-C3BB-A571BF616F6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100A043-FC84-F3B3-0F03-1D1FC321A74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DC51C374-66FF-88C7-B10B-FCD972A74B2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F90934B8-3C2A-C527-7ABC-355A393DEED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0844EF93-E2AD-2FE4-A8FD-B3244066714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2A556CEC-D2F0-EBD2-4025-A0F5AF92EC3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18FD917F-A8CE-4AC4-18D6-30591E4C617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FE5A1976-6E3D-2743-EDFE-8EE2D282B45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8768A413-CED1-762D-2CE5-408EBB87A07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13" name="슬라이드 번호 개체 틀 12">
            <a:extLst>
              <a:ext uri="{FF2B5EF4-FFF2-40B4-BE49-F238E27FC236}">
                <a16:creationId xmlns:a16="http://schemas.microsoft.com/office/drawing/2014/main" id="{4DB2391E-B47F-F9D3-F4BB-13A909AC3A1A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F836E928-431D-4CFA-A0D8-446B24F9C130}" type="slidenum">
              <a:rPr lang="ko-KR" altLang="en-US" smtClean="0"/>
              <a:pPr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75496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017210F3-D2E1-B024-C3BB-02D66EDBEE9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72572F6-D742-98EA-E1D8-F8A6B83A737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61EC389-9FA4-E237-5CB5-143D9DB72FD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6CEBA7E-C896-2519-D82D-2DFA36B55DA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D110601B-1DBA-92BF-30B3-5A5AA363110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CC04EC0B-D55C-6006-A553-18808A9F4DE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C1B145DC-C891-BBA6-801D-FA760919E2A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85973041-837D-B5E9-ED34-40FBB3753DE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86814D4B-4468-D300-3201-93FC8A9E98F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95502568-B36B-1918-6D2B-D5F59C1B4809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CD0A5872-C010-BAF5-63B4-7E9A12175C6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id="{547511E5-AE03-CDD9-5D1A-E203541E9B6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4A17F3B2-8663-6A02-AB2B-6A30A55901A3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F836E928-431D-4CFA-A0D8-446B24F9C130}" type="slidenum">
              <a:rPr lang="ko-KR" altLang="en-US" smtClean="0"/>
              <a:pPr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51395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F2A24282-3C14-034B-5E36-2F632BD69B8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AC71B41-F021-FEB3-5C2A-AABF8C810F6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DBB9476-0B5C-AC48-4763-B25EA906C06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D95082B-5669-E14F-51AE-CF8032485B7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3ABFAA28-B8CF-A8B0-FA99-EF9072755F4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A28D262A-668C-BDDF-9FA5-F2359D69C6BF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66CBED57-53C9-9049-615B-32B005873D29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A313CE46-4195-013C-5B5A-B2E381CBEFCE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F60D7846-EB52-D339-9E3A-9B305897FF4D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F2892A0C-7150-690F-3663-065220C0232C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63AC7435-FD11-57E0-B8E5-A23838B7C06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id="{4F5BB60D-8367-454B-8A22-970B64F417F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61D62C1F-A8BB-FADC-C68F-504C344AA5E4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F836E928-431D-4CFA-A0D8-446B24F9C130}" type="slidenum">
              <a:rPr lang="ko-KR" altLang="en-US" smtClean="0"/>
              <a:pPr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4064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77FFBA18-84C0-C979-15E0-54ADCAA5AE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F5DA639-D02D-0A40-9F10-9AF7E8F7BAC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2F02037-97DE-2157-214E-4FE5DC7D9FE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8AFB330-2421-D686-4EA3-36CAD3B7DED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740408D8-6073-7409-A9CA-F120C6CF234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EF25BE67-E90E-3B6A-9B86-11D7A9F6C82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7E801EAB-266E-FAF4-9D94-48D930E1C672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9DC007C1-CB75-40B3-7530-589AA4EC4317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B9C4F4AC-EB9F-0022-A66D-2491B5635AEB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D36DE818-4B44-EB62-FFC5-29F175488537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F083B02C-F6AA-5A59-CF9F-91BB31E17367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id="{315AF562-2D32-0514-EE40-C952AFE2A416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B70EB1EC-585F-177A-6B76-6AFC4D239A7F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F145927C-5585-EE0D-9FB0-E11FD6325FC2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id="{B2092E3C-9048-6F93-A1C7-F49407978272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17" name="텍스트 개체 틀 16">
            <a:extLst>
              <a:ext uri="{FF2B5EF4-FFF2-40B4-BE49-F238E27FC236}">
                <a16:creationId xmlns:a16="http://schemas.microsoft.com/office/drawing/2014/main" id="{AD97579B-8C99-B7B5-99E7-CF03E088595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18" name="슬라이드 번호 개체 틀 17">
            <a:extLst>
              <a:ext uri="{FF2B5EF4-FFF2-40B4-BE49-F238E27FC236}">
                <a16:creationId xmlns:a16="http://schemas.microsoft.com/office/drawing/2014/main" id="{722367CF-257E-3D13-DA22-3DBA788637A9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F836E928-431D-4CFA-A0D8-446B24F9C130}" type="slidenum">
              <a:rPr lang="ko-KR" altLang="en-US" smtClean="0"/>
              <a:pPr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45318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11C2A68D-1CFE-DEA7-422F-A8D5BD076A8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691157C-392E-DC8F-5925-B16817943C6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49BCDF2-8F01-716D-B749-10BEF7A2A7D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152BE43-346E-6E8C-1AD5-B93B87518E0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927BFB7B-B1C6-2650-B868-C6C989D4ED5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AA1FAF2D-029A-3C68-8FE8-C7512805754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FC21E7CF-33A4-AE67-A4C4-57FAA4F6D057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그림 개체 틀 8">
            <a:extLst>
              <a:ext uri="{FF2B5EF4-FFF2-40B4-BE49-F238E27FC236}">
                <a16:creationId xmlns:a16="http://schemas.microsoft.com/office/drawing/2014/main" id="{BF14A952-34A4-E76F-8108-BCD6CCEF58C6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/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E1B5791F-FE56-2AE1-C44B-1658B6FF6BD2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F836E928-431D-4CFA-A0D8-446B24F9C130}" type="slidenum">
              <a:rPr lang="ko-KR" altLang="en-US" smtClean="0"/>
              <a:pPr/>
              <a:t>36</a:t>
            </a:fld>
            <a:endParaRPr lang="ko-KR" altLang="en-US"/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6A05CC7C-6BE1-1E48-7C45-251789E7B39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163024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43BD6AC-558B-BD21-2E69-A1EA63AEADD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58A4865-12C3-CCE0-4443-129B0195A41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DA11A70-10B3-A923-D10C-BA8E36406A1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C33715A-21BE-446A-757A-95214155C8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ECAE41A9-D579-1831-E090-006326F57B3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E07B9596-EDA0-8165-54D4-87332FA97EE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DC2ECAFF-39B2-C53B-C426-99E0501668C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B23DEC57-ACC3-625B-4A42-567F225EC71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A477FD9A-A54C-8009-5DDE-61B00AB4C52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11" name="그림 개체 틀 10">
            <a:extLst>
              <a:ext uri="{FF2B5EF4-FFF2-40B4-BE49-F238E27FC236}">
                <a16:creationId xmlns:a16="http://schemas.microsoft.com/office/drawing/2014/main" id="{A1F0DA2D-4F2D-33D5-1D80-E9EC2BCABEAF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/>
      </p:sp>
      <p:sp>
        <p:nvSpPr>
          <p:cNvPr id="12" name="그림 개체 틀 11">
            <a:extLst>
              <a:ext uri="{FF2B5EF4-FFF2-40B4-BE49-F238E27FC236}">
                <a16:creationId xmlns:a16="http://schemas.microsoft.com/office/drawing/2014/main" id="{9C99107B-6D88-D76D-A70C-5FE7DFB44F30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/>
      </p:sp>
      <p:sp>
        <p:nvSpPr>
          <p:cNvPr id="13" name="슬라이드 번호 개체 틀 12">
            <a:extLst>
              <a:ext uri="{FF2B5EF4-FFF2-40B4-BE49-F238E27FC236}">
                <a16:creationId xmlns:a16="http://schemas.microsoft.com/office/drawing/2014/main" id="{29143D56-FE17-6E84-2C07-82CB24656F5A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F836E928-431D-4CFA-A0D8-446B24F9C130}" type="slidenum">
              <a:rPr lang="ko-KR" altLang="en-US" smtClean="0"/>
              <a:pPr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696905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D01A295-6C8F-F484-FFE0-CD6671A52B9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B0DC75A-F57D-E76E-1E6B-C8CDB8E6442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193E8DC-4DD5-F168-F0BF-DA321FAC1F8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3FC9ACB-9F84-08E4-D318-3869561F428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167CA281-86EC-46AF-D71F-8745C989A45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1A440FC3-9AA0-F995-D304-8D1453832E0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B6DC0215-ADD3-75E8-16EA-A601E67410D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그림 개체 틀 8">
            <a:extLst>
              <a:ext uri="{FF2B5EF4-FFF2-40B4-BE49-F238E27FC236}">
                <a16:creationId xmlns:a16="http://schemas.microsoft.com/office/drawing/2014/main" id="{72FF4E55-7913-8691-2814-D7E0276EABAD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/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6E397D44-7D1A-31E7-ECA0-C03107FE1BF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72CBC095-AC6C-0174-5001-5E79ED310854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37C7C299-971B-12C2-7D6F-94CC82DB6E2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id="{99C024DB-72DD-817F-5841-61673007FD4C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2EBB633B-0EFB-5806-F760-EA62B24600C8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5B657C34-DAF1-6491-9D44-AC804CC55461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id="{4055E41C-E39E-792E-47E7-D434989374B1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17" name="텍스트 개체 틀 16">
            <a:extLst>
              <a:ext uri="{FF2B5EF4-FFF2-40B4-BE49-F238E27FC236}">
                <a16:creationId xmlns:a16="http://schemas.microsoft.com/office/drawing/2014/main" id="{D4B1C36F-64A0-7B58-0B09-745198F948EB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18" name="슬라이드 번호 개체 틀 17">
            <a:extLst>
              <a:ext uri="{FF2B5EF4-FFF2-40B4-BE49-F238E27FC236}">
                <a16:creationId xmlns:a16="http://schemas.microsoft.com/office/drawing/2014/main" id="{E6F23B48-5EEB-BDF4-B743-37CB072EE378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F836E928-431D-4CFA-A0D8-446B24F9C130}" type="slidenum">
              <a:rPr lang="ko-KR" altLang="en-US" smtClean="0"/>
              <a:pPr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971072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AD55517C-6FC5-ECC7-30EE-DF546809580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56690DA-ADF9-ADEE-0BA5-BE99E2C5AA3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3882951-CD9F-1BF5-7CA6-8E3C249FD0C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CB83D50-1AA4-9ABD-5B73-69AB00D289E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627666A-937D-32F5-2FBA-D9FA2D6E2218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F836E928-431D-4CFA-A0D8-446B24F9C130}" type="slidenum">
              <a:rPr lang="ko-KR" altLang="en-US" smtClean="0"/>
              <a:t>39</a:t>
            </a:fld>
            <a:endParaRPr lang="ko-KR" altLang="en-US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2AAE75B7-1E14-C777-71ED-4BBE1942830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37B8CB69-C2A9-5A4C-0100-77C53E77F8D9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6C384D0C-E100-51F1-C424-C8D9FB142EC0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2A0F7D3A-3B9E-3BE1-7D5D-DED678AEDC3D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5FB1F8CC-3216-A168-6A2D-82F674CA4E4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4D7963C3-E127-E3EB-A0FD-1715939A278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id="{755118E0-19F2-03A6-4642-4BD670F9914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B4BE9A8A-CB9D-D731-7137-58F6D48B73C6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C5C9F092-4226-9E2C-D244-8CDB3FAA7697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id="{F9302B3B-375B-0804-AFA0-4CD5157E28A6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91332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1D668749-A4F8-CF9F-F6F9-549CD922AFF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ko-Kore-KR" dirty="0"/>
              <a:t>0</a:t>
            </a:r>
            <a:r>
              <a:rPr kumimoji="1" lang="en-US" altLang="ko-KR" dirty="0"/>
              <a:t>1_</a:t>
            </a:r>
            <a:r>
              <a:rPr kumimoji="1" lang="ko-KR" altLang="en-US" dirty="0"/>
              <a:t>프로젝트 기획 안내</a:t>
            </a:r>
            <a:endParaRPr kumimoji="1" lang="en-US" altLang="ko-KR" dirty="0"/>
          </a:p>
          <a:p>
            <a:endParaRPr kumimoji="1" lang="ko-Kore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1A11C1E-7FD2-7557-08B2-006D51835A2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ko-Kore-KR" altLang="en-US" dirty="0"/>
              <a:t>프로젝트</a:t>
            </a:r>
            <a:r>
              <a:rPr kumimoji="1" lang="ko-KR" altLang="en-US" dirty="0"/>
              <a:t> 진행 안내</a:t>
            </a:r>
            <a:endParaRPr kumimoji="1" lang="ko-Kore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CEFB02D-3D2F-CDDE-5E13-75F25A4E941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ko-KR" altLang="en-US" sz="3200" dirty="0"/>
              <a:t>전체 교육 일정은 아래와 같이 진행</a:t>
            </a:r>
            <a:endParaRPr lang="en-US" altLang="ko-KR" sz="3200" dirty="0"/>
          </a:p>
          <a:p>
            <a:endParaRPr lang="en-US" altLang="ko-KR" sz="3200" dirty="0"/>
          </a:p>
          <a:p>
            <a:endParaRPr lang="en-US" altLang="ko-KR" sz="3200" dirty="0"/>
          </a:p>
          <a:p>
            <a:endParaRPr lang="en-US" altLang="ko-KR" sz="3200" dirty="0"/>
          </a:p>
          <a:p>
            <a:pPr marL="0" indent="0">
              <a:buNone/>
            </a:pPr>
            <a:endParaRPr lang="en-US" altLang="ko-KR" sz="3200" dirty="0"/>
          </a:p>
          <a:p>
            <a:pPr marL="0" indent="0">
              <a:buNone/>
            </a:pPr>
            <a:endParaRPr lang="en-US" altLang="ko-KR" sz="3200" dirty="0"/>
          </a:p>
          <a:p>
            <a:pPr marL="0" indent="0">
              <a:buNone/>
            </a:pPr>
            <a:endParaRPr lang="en-US" altLang="ko-KR" sz="3200" dirty="0"/>
          </a:p>
          <a:p>
            <a:pPr marL="0" indent="0">
              <a:buNone/>
            </a:pPr>
            <a:endParaRPr lang="en-US" altLang="ko-KR" sz="3200" dirty="0"/>
          </a:p>
          <a:p>
            <a:pPr marL="0" indent="0">
              <a:buNone/>
            </a:pPr>
            <a:endParaRPr lang="en-US" altLang="ko-KR" sz="3200" dirty="0"/>
          </a:p>
          <a:p>
            <a:pPr marL="0" indent="0" algn="ctr">
              <a:buNone/>
            </a:pPr>
            <a:r>
              <a:rPr kumimoji="1" lang="ko-KR" altLang="en-US" sz="3200" dirty="0"/>
              <a:t>*마지막 </a:t>
            </a:r>
            <a:r>
              <a:rPr kumimoji="1" lang="en-US" altLang="ko-KR" sz="3200" dirty="0"/>
              <a:t>2</a:t>
            </a:r>
            <a:r>
              <a:rPr kumimoji="1" lang="ko-KR" altLang="en-US" sz="3200" dirty="0"/>
              <a:t>주간은 교육 없이 프로젝트만 진행 예정</a:t>
            </a:r>
            <a:r>
              <a:rPr lang="ko-KR" altLang="en-US" sz="3200" dirty="0"/>
              <a:t>이나</a:t>
            </a:r>
            <a:r>
              <a:rPr lang="en-US" altLang="ko-KR" sz="3200" dirty="0"/>
              <a:t>,</a:t>
            </a:r>
            <a:r>
              <a:rPr lang="ko-KR" altLang="en-US" sz="3200" dirty="0"/>
              <a:t> </a:t>
            </a:r>
            <a:endParaRPr lang="en-US" altLang="ko-KR" sz="3200" dirty="0"/>
          </a:p>
          <a:p>
            <a:pPr marL="0" indent="0" algn="ctr">
              <a:buNone/>
            </a:pPr>
            <a:r>
              <a:rPr lang="ko-KR" altLang="en-US" sz="3200" dirty="0"/>
              <a:t>프로젝트 수행 일정을 위해 팀 매칭 및 기획은 사전 진행 필요</a:t>
            </a:r>
            <a:r>
              <a:rPr kumimoji="1" lang="ko-KR" altLang="en-US" sz="3200" dirty="0"/>
              <a:t> </a:t>
            </a:r>
            <a:endParaRPr kumimoji="1" lang="ko-Kore-KR" altLang="en-US" sz="3200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CD036CE-4DDF-2A27-A04C-D844296CEF0A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F836E928-431D-4CFA-A0D8-446B24F9C130}" type="slidenum">
              <a:rPr lang="ko-KR" altLang="en-US" smtClean="0"/>
              <a:pPr/>
              <a:t>4</a:t>
            </a:fld>
            <a:endParaRPr lang="ko-KR" altLang="en-US"/>
          </a:p>
        </p:txBody>
      </p:sp>
      <p:graphicFrame>
        <p:nvGraphicFramePr>
          <p:cNvPr id="7" name="표 5">
            <a:extLst>
              <a:ext uri="{FF2B5EF4-FFF2-40B4-BE49-F238E27FC236}">
                <a16:creationId xmlns:a16="http://schemas.microsoft.com/office/drawing/2014/main" id="{C153AC21-3A5A-3AAB-039C-282B75A2D8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1373210"/>
              </p:ext>
            </p:extLst>
          </p:nvPr>
        </p:nvGraphicFramePr>
        <p:xfrm>
          <a:off x="3406032" y="4471613"/>
          <a:ext cx="13495236" cy="34258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47618">
                  <a:extLst>
                    <a:ext uri="{9D8B030D-6E8A-4147-A177-3AD203B41FA5}">
                      <a16:colId xmlns:a16="http://schemas.microsoft.com/office/drawing/2014/main" val="3117880066"/>
                    </a:ext>
                  </a:extLst>
                </a:gridCol>
                <a:gridCol w="6747618">
                  <a:extLst>
                    <a:ext uri="{9D8B030D-6E8A-4147-A177-3AD203B41FA5}">
                      <a16:colId xmlns:a16="http://schemas.microsoft.com/office/drawing/2014/main" val="1268484244"/>
                    </a:ext>
                  </a:extLst>
                </a:gridCol>
              </a:tblGrid>
              <a:tr h="431203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800" b="1" i="0" dirty="0">
                          <a:solidFill>
                            <a:srgbClr val="230054"/>
                          </a:solidFill>
                          <a:latin typeface="Pretendard SemiBold" panose="02000503000000020004" pitchFamily="2" charset="-127"/>
                          <a:ea typeface="Pretendard SemiBold" panose="02000503000000020004" pitchFamily="2" charset="-127"/>
                          <a:cs typeface="Pretendard SemiBold" panose="02000503000000020004" pitchFamily="2" charset="-127"/>
                        </a:rPr>
                        <a:t>기간</a:t>
                      </a:r>
                      <a:endParaRPr lang="ko-Kore-KR" altLang="en-US" sz="2800" b="1" i="0" dirty="0">
                        <a:solidFill>
                          <a:srgbClr val="230054"/>
                        </a:solidFill>
                        <a:latin typeface="Pretendard SemiBold" panose="02000503000000020004" pitchFamily="2" charset="-127"/>
                        <a:ea typeface="Pretendard SemiBold" panose="02000503000000020004" pitchFamily="2" charset="-127"/>
                        <a:cs typeface="Pretendard SemiBol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B3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2800" b="1" i="0" dirty="0">
                          <a:solidFill>
                            <a:sysClr val="windowText" lastClr="000000"/>
                          </a:solidFill>
                          <a:latin typeface="Pretendard SemiBold" panose="02000503000000020004" pitchFamily="2" charset="-127"/>
                          <a:ea typeface="Pretendard SemiBold" panose="02000503000000020004" pitchFamily="2" charset="-127"/>
                          <a:cs typeface="Pretendard SemiBold" panose="02000503000000020004" pitchFamily="2" charset="-127"/>
                        </a:rPr>
                        <a:t>진행 대상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B3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9716994"/>
                  </a:ext>
                </a:extLst>
              </a:tr>
              <a:tr h="145386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3200" b="0" i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7</a:t>
                      </a:r>
                      <a:r>
                        <a:rPr lang="ko-KR" altLang="en-US" sz="3200" b="0" i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월 </a:t>
                      </a:r>
                      <a:r>
                        <a:rPr lang="en-US" altLang="ko-KR" sz="3200" b="0" i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4</a:t>
                      </a:r>
                      <a:r>
                        <a:rPr lang="ko-KR" altLang="en-US" sz="3200" b="0" i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일 </a:t>
                      </a:r>
                      <a:r>
                        <a:rPr lang="en-US" altLang="ko-KR" sz="3200" b="0" i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~ 8</a:t>
                      </a:r>
                      <a:r>
                        <a:rPr lang="ko-KR" altLang="en-US" sz="3200" b="0" i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월 </a:t>
                      </a:r>
                      <a:r>
                        <a:rPr lang="en-US" altLang="ko-KR" sz="3200" b="0" i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4</a:t>
                      </a:r>
                      <a:r>
                        <a:rPr lang="ko-KR" altLang="en-US" sz="3200" b="0" i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일</a:t>
                      </a:r>
                      <a:endParaRPr lang="en-US" altLang="ko-KR" sz="3200" b="0" i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  <a:p>
                      <a:pPr algn="ctr"/>
                      <a:r>
                        <a:rPr lang="en-US" altLang="ko-Kore-KR" sz="3200" b="0" i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(</a:t>
                      </a:r>
                      <a:r>
                        <a:rPr lang="en-US" altLang="ko-KR" sz="3200" b="0" i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5</a:t>
                      </a:r>
                      <a:r>
                        <a:rPr lang="ko-KR" altLang="en-US" sz="3200" b="0" i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주</a:t>
                      </a:r>
                      <a:r>
                        <a:rPr lang="en-US" altLang="ko-KR" sz="3200" b="0" i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)</a:t>
                      </a:r>
                      <a:endParaRPr lang="ko-Kore-KR" altLang="en-US" sz="3200" b="0" i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3200" b="0" i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오프라인 교육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9307595"/>
                  </a:ext>
                </a:extLst>
              </a:tr>
              <a:tr h="1453863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3200" b="0" i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8</a:t>
                      </a:r>
                      <a:r>
                        <a:rPr lang="ko-Kore-KR" altLang="en-US" sz="3200" b="0" i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월 </a:t>
                      </a:r>
                      <a:r>
                        <a:rPr lang="en-US" altLang="ko-KR" sz="3200" b="0" i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7</a:t>
                      </a:r>
                      <a:r>
                        <a:rPr lang="ko-Kore-KR" altLang="en-US" sz="3200" b="0" i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일 </a:t>
                      </a:r>
                      <a:r>
                        <a:rPr lang="en-US" altLang="ko-Kore-KR" sz="3200" b="0" i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~ </a:t>
                      </a:r>
                      <a:r>
                        <a:rPr lang="en-US" altLang="ko-KR" sz="3200" b="0" i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8</a:t>
                      </a:r>
                      <a:r>
                        <a:rPr lang="ko-KR" altLang="en-US" sz="3200" b="0" i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월 </a:t>
                      </a:r>
                      <a:r>
                        <a:rPr lang="en-US" altLang="ko-KR" sz="3200" b="0" i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19</a:t>
                      </a:r>
                      <a:r>
                        <a:rPr lang="ko-KR" altLang="en-US" sz="3200" b="0" i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일</a:t>
                      </a:r>
                      <a:endParaRPr lang="en-US" altLang="ko-KR" sz="3200" b="0" i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  <a:p>
                      <a:pPr algn="ctr"/>
                      <a:r>
                        <a:rPr lang="en-US" altLang="ko-KR" sz="3200" b="0" i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(2</a:t>
                      </a:r>
                      <a:r>
                        <a:rPr lang="ko-KR" altLang="en-US" sz="3200" b="0" i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주</a:t>
                      </a:r>
                      <a:r>
                        <a:rPr lang="en-US" altLang="ko-KR" sz="3200" b="0" i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)</a:t>
                      </a:r>
                      <a:endParaRPr lang="ko-Kore-KR" altLang="en-US" sz="3200" b="0" i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6B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3200" b="0" i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프로젝트 집중 기간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6B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38303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197777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F8F57E62-0948-75D2-94EE-F332423B80F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37C63EB-9983-7632-60A1-609284CAC2E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7C32D02-405C-AB59-A8AA-0B8A18F1BF4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1BC237A-D943-4AFE-7B46-6EC2D842E52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6C86460-8253-87D9-188D-86C742807266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F836E928-431D-4CFA-A0D8-446B24F9C130}" type="slidenum">
              <a:rPr lang="ko-KR" altLang="en-US" smtClean="0"/>
              <a:t>40</a:t>
            </a:fld>
            <a:endParaRPr lang="ko-KR" altLang="en-US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9B10A5C4-B04D-0E4E-0A85-B53BAC1BBA9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B1276E2F-2C34-A198-03D4-6A435E4ADFE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254F60A4-8D1A-D43D-8816-6DC874FFA8AB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34F69B50-C1E6-7982-29AB-57BCFF328E1C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20D902DC-E027-D08D-37F8-051D008FED1D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E4715075-C15C-7E96-5176-ADFE520FE4FA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id="{CFAF0E4D-E3C1-5D41-294E-143F45B91B0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C4618773-09C9-EE08-C0DC-069782CE68A4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C173F413-8F5C-23A6-EBAC-4A90019145A8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id="{F9AFD8BF-E821-E4AE-73FE-4511854F3F27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17" name="텍스트 개체 틀 16">
            <a:extLst>
              <a:ext uri="{FF2B5EF4-FFF2-40B4-BE49-F238E27FC236}">
                <a16:creationId xmlns:a16="http://schemas.microsoft.com/office/drawing/2014/main" id="{ADE31EED-6C50-773B-F7EE-7EC674B5D852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3260839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C7C239A0-9FBE-8812-8D5D-DF744DDEA5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0A0202E-9B72-F996-977B-BD22031B2E6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8845E57-BE8F-8F82-1551-0D6AD5E1322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37F3035-33C3-51EA-D2EB-9E4D7D70883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EE506C0-FDB1-2D27-F789-258DBE7FC7E9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F836E928-431D-4CFA-A0D8-446B24F9C130}" type="slidenum">
              <a:rPr lang="ko-KR" altLang="en-US" smtClean="0"/>
              <a:t>41</a:t>
            </a:fld>
            <a:endParaRPr lang="ko-KR" altLang="en-US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9BB07EAF-B347-EACD-979C-439B8FD4118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6685E7DB-E991-3AB3-3E4E-C1BFD1A0386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CD613389-F75B-DC1A-7B83-CE407DA6019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991F35B8-D80F-AA00-3D00-2464EC14CCCE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8107999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085B282D-1846-8E8D-FDD5-C8805722967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240056D-CCF9-02A5-7567-FF0730838DD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03A19DB-9E33-4896-477E-C5089533B05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D13B39E-C81A-9352-70F9-A919F74C51A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2AA784A-4E26-6006-FFE2-2764D95DF88E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F836E928-431D-4CFA-A0D8-446B24F9C130}" type="slidenum">
              <a:rPr lang="ko-KR" altLang="en-US" smtClean="0"/>
              <a:t>42</a:t>
            </a:fld>
            <a:endParaRPr lang="ko-KR" altLang="en-US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A1B76996-4085-7FEC-F2C8-590BBC9ADB0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C72E5F58-AC90-5D45-E507-4EE5FA3A862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6258253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921F778A-13BC-1D49-28C5-52C5B49BE49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9B95280-D9BD-B75E-F010-04B5193EDD0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02C93B5-FD95-E071-2E99-2E69297E45F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5EE2419-0066-78EF-8DD6-DE16DD50787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8B416F-383E-51A4-9565-1F082DD45D89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F836E928-431D-4CFA-A0D8-446B24F9C130}" type="slidenum">
              <a:rPr lang="ko-KR" altLang="en-US" smtClean="0"/>
              <a:t>43</a:t>
            </a:fld>
            <a:endParaRPr lang="ko-KR" altLang="en-US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73733E4B-A597-9BE9-F515-886AE4AD9CD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53CC3A17-6B0D-08AB-BAB1-68BC0D810DA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830165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F636E7E-4C12-0608-2CFD-791B45A006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D94A303-93FE-E24C-B870-16799597540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E501F35-61E0-EC41-B29B-38817EC3288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FFC0D05-E12A-83F9-891D-670F32642BA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6F8ADA-3D8C-FB17-7650-2FEC1F9AA76C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F836E928-431D-4CFA-A0D8-446B24F9C130}" type="slidenum">
              <a:rPr lang="ko-KR" altLang="en-US" smtClean="0"/>
              <a:t>44</a:t>
            </a:fld>
            <a:endParaRPr lang="ko-KR" altLang="en-US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2E345BAF-EE6E-A198-0415-089FEEB38D7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5FFB0A6E-43FA-8DBC-952D-95E7EC6B788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5567550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ABD864EB-4000-CD47-89A5-35D3E3C95A7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5758416-FFA5-9E13-3776-FEF69F23778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8FB6458-BA39-9111-4D35-50FD5E57298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0BD3DF0-E20E-0F29-69AC-F8822381868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83A216D-9610-4536-4C84-CA5EE6BE39C1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F836E928-431D-4CFA-A0D8-446B24F9C130}" type="slidenum">
              <a:rPr lang="ko-KR" altLang="en-US" smtClean="0"/>
              <a:t>45</a:t>
            </a:fld>
            <a:endParaRPr lang="ko-KR" altLang="en-US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14722E93-2EE7-7DD2-82AC-E0C3F1B4B63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391E0BEB-33B0-9052-126A-432B65901BC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96134020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6DCB4B57-8509-6DD1-87FB-0FDA0510786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5939EDD-9ABC-9CF3-5F3E-B2F6A595D3D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4232AD3-3EDA-E71B-366A-B4E8C42C1F0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B1D2E45-B506-B4AE-001F-1636849C358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457019A-C16B-C1D6-522C-A6315DD96E3F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F836E928-431D-4CFA-A0D8-446B24F9C130}" type="slidenum">
              <a:rPr lang="ko-KR" altLang="en-US" smtClean="0"/>
              <a:t>46</a:t>
            </a:fld>
            <a:endParaRPr lang="ko-KR" altLang="en-US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FD882CC7-95D1-F68B-7382-93605433CB4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5F890C64-B4BC-67DD-551C-A7087F51811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987BD9A8-4ED3-C342-91EF-C3F60176758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72679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9509EE6F-6476-BEBC-B257-F73DD59C27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7C88F28-979A-4F61-F22E-23DFB96B26B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28668C8-FA7E-9D3A-2F6C-941C0990B10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6C86816-AB64-B177-4E6D-31F80C487F2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B02A498-C13E-D81B-4029-804657AEF19E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F836E928-431D-4CFA-A0D8-446B24F9C130}" type="slidenum">
              <a:rPr lang="ko-KR" altLang="en-US" smtClean="0"/>
              <a:t>47</a:t>
            </a:fld>
            <a:endParaRPr lang="ko-KR" altLang="en-US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D34EE05E-0990-0047-1FEF-546D9BA46B1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8296891C-5ACC-7AEC-3996-E1F347B0190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kumimoji="1" lang="ko-Kore-KR" altLang="en-US"/>
          </a:p>
        </p:txBody>
      </p:sp>
      <p:graphicFrame>
        <p:nvGraphicFramePr>
          <p:cNvPr id="11" name="차트 10">
            <a:extLst>
              <a:ext uri="{FF2B5EF4-FFF2-40B4-BE49-F238E27FC236}">
                <a16:creationId xmlns:a16="http://schemas.microsoft.com/office/drawing/2014/main" id="{2700E5AA-2B4C-018F-31CD-C806BD29FD80}"/>
              </a:ext>
            </a:extLst>
          </p:cNvPr>
          <p:cNvGraphicFramePr/>
          <p:nvPr/>
        </p:nvGraphicFramePr>
        <p:xfrm>
          <a:off x="2837296" y="3359512"/>
          <a:ext cx="10871777" cy="72478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68271197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9509EE6F-6476-BEBC-B257-F73DD59C27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7C88F28-979A-4F61-F22E-23DFB96B26B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28668C8-FA7E-9D3A-2F6C-941C0990B10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6C86816-AB64-B177-4E6D-31F80C487F2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B02A498-C13E-D81B-4029-804657AEF19E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F836E928-431D-4CFA-A0D8-446B24F9C130}" type="slidenum">
              <a:rPr lang="ko-KR" altLang="en-US" smtClean="0"/>
              <a:t>48</a:t>
            </a:fld>
            <a:endParaRPr lang="ko-KR" altLang="en-US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D34EE05E-0990-0047-1FEF-546D9BA46B1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8296891C-5ACC-7AEC-3996-E1F347B0190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kumimoji="1" lang="ko-Kore-KR" altLang="en-US"/>
          </a:p>
        </p:txBody>
      </p:sp>
      <p:graphicFrame>
        <p:nvGraphicFramePr>
          <p:cNvPr id="11" name="차트 10">
            <a:extLst>
              <a:ext uri="{FF2B5EF4-FFF2-40B4-BE49-F238E27FC236}">
                <a16:creationId xmlns:a16="http://schemas.microsoft.com/office/drawing/2014/main" id="{2700E5AA-2B4C-018F-31CD-C806BD29FD80}"/>
              </a:ext>
            </a:extLst>
          </p:cNvPr>
          <p:cNvGraphicFramePr/>
          <p:nvPr/>
        </p:nvGraphicFramePr>
        <p:xfrm>
          <a:off x="2837296" y="3359512"/>
          <a:ext cx="10871777" cy="72478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51800597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9509EE6F-6476-BEBC-B257-F73DD59C27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7C88F28-979A-4F61-F22E-23DFB96B26B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28668C8-FA7E-9D3A-2F6C-941C0990B10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6C86816-AB64-B177-4E6D-31F80C487F2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B02A498-C13E-D81B-4029-804657AEF19E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F836E928-431D-4CFA-A0D8-446B24F9C130}" type="slidenum">
              <a:rPr lang="ko-KR" altLang="en-US" smtClean="0"/>
              <a:t>49</a:t>
            </a:fld>
            <a:endParaRPr lang="ko-KR" altLang="en-US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D34EE05E-0990-0047-1FEF-546D9BA46B1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8296891C-5ACC-7AEC-3996-E1F347B0190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kumimoji="1" lang="ko-Kore-KR" altLang="en-US"/>
          </a:p>
        </p:txBody>
      </p:sp>
      <p:graphicFrame>
        <p:nvGraphicFramePr>
          <p:cNvPr id="11" name="차트 10">
            <a:extLst>
              <a:ext uri="{FF2B5EF4-FFF2-40B4-BE49-F238E27FC236}">
                <a16:creationId xmlns:a16="http://schemas.microsoft.com/office/drawing/2014/main" id="{2700E5AA-2B4C-018F-31CD-C806BD29FD80}"/>
              </a:ext>
            </a:extLst>
          </p:cNvPr>
          <p:cNvGraphicFramePr/>
          <p:nvPr/>
        </p:nvGraphicFramePr>
        <p:xfrm>
          <a:off x="2837296" y="3359512"/>
          <a:ext cx="10871777" cy="72478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3430558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1D668749-A4F8-CF9F-F6F9-549CD922AFF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ko-Kore-KR" dirty="0"/>
              <a:t>0</a:t>
            </a:r>
            <a:r>
              <a:rPr kumimoji="1" lang="en-US" altLang="ko-KR" dirty="0"/>
              <a:t>1_</a:t>
            </a:r>
            <a:r>
              <a:rPr kumimoji="1" lang="ko-KR" altLang="en-US" dirty="0"/>
              <a:t>프로젝트 기획 안내</a:t>
            </a:r>
            <a:endParaRPr kumimoji="1" lang="en-US" altLang="ko-KR" dirty="0"/>
          </a:p>
          <a:p>
            <a:endParaRPr kumimoji="1" lang="ko-Kore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1A11C1E-7FD2-7557-08B2-006D51835A2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ko-Kore-KR" altLang="en-US" dirty="0"/>
              <a:t>프로젝트 주제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CEFB02D-3D2F-CDDE-5E13-75F25A4E941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ko-Kore-KR" altLang="en-US" sz="3600" dirty="0"/>
              <a:t>자유 기획 </a:t>
            </a:r>
            <a:r>
              <a:rPr kumimoji="1" lang="en-US" altLang="ko-Kore-KR" sz="3600" dirty="0"/>
              <a:t>/ </a:t>
            </a:r>
            <a:r>
              <a:rPr kumimoji="1" lang="ko-Kore-KR" altLang="en-US" sz="3600" dirty="0"/>
              <a:t>인공지능 관련 공모전 참가 가능</a:t>
            </a:r>
            <a:endParaRPr kumimoji="1" lang="en-US" altLang="ko-Kore-KR" sz="3600" dirty="0"/>
          </a:p>
          <a:p>
            <a:r>
              <a:rPr lang="ko-Kore-KR" altLang="en-US" sz="3600" dirty="0"/>
              <a:t>주제에 있어 제한은 없으나</a:t>
            </a:r>
            <a:r>
              <a:rPr lang="en-US" altLang="ko-Kore-KR" sz="3600" dirty="0"/>
              <a:t>, </a:t>
            </a:r>
            <a:r>
              <a:rPr lang="ko-Kore-KR" altLang="en-US" sz="3600" dirty="0"/>
              <a:t>주어진 기간 안에 수행이 필요함</a:t>
            </a:r>
            <a:endParaRPr lang="en-US" altLang="ko-Kore-KR" sz="3600" dirty="0"/>
          </a:p>
          <a:p>
            <a:endParaRPr kumimoji="1" lang="en-US" altLang="ko-Kore-KR" sz="3600" dirty="0"/>
          </a:p>
          <a:p>
            <a:endParaRPr lang="en-US" altLang="ko-Kore-KR" sz="3600" dirty="0"/>
          </a:p>
          <a:p>
            <a:pPr marL="0" indent="0">
              <a:buNone/>
            </a:pPr>
            <a:r>
              <a:rPr kumimoji="1" lang="ko-Kore-KR" altLang="en-US" sz="3600" dirty="0"/>
              <a:t>*참고</a:t>
            </a:r>
            <a:r>
              <a:rPr lang="ko-Kore-KR" altLang="en-US" sz="3600" dirty="0"/>
              <a:t> </a:t>
            </a:r>
            <a:r>
              <a:rPr lang="en-US" altLang="ko-Kore-KR" sz="3600" dirty="0"/>
              <a:t>:</a:t>
            </a:r>
            <a:r>
              <a:rPr lang="ko-Kore-KR" altLang="en-US" sz="3600" dirty="0"/>
              <a:t> 인공지능 관련 공모전 예시</a:t>
            </a:r>
            <a:endParaRPr lang="en-US" altLang="ko-Kore-KR" sz="3600" dirty="0"/>
          </a:p>
          <a:p>
            <a:pPr marL="0" indent="0">
              <a:buNone/>
            </a:pPr>
            <a:endParaRPr lang="en-US" altLang="ko-Kore-KR" sz="3600" dirty="0"/>
          </a:p>
          <a:p>
            <a:pPr marL="0" indent="0">
              <a:buNone/>
            </a:pPr>
            <a:endParaRPr kumimoji="1" lang="en-US" altLang="ko-Kore-KR" sz="3600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CD036CE-4DDF-2A27-A04C-D844296CEF0A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F836E928-431D-4CFA-A0D8-446B24F9C130}" type="slidenum">
              <a:rPr lang="ko-KR" altLang="en-US" smtClean="0"/>
              <a:pPr/>
              <a:t>5</a:t>
            </a:fld>
            <a:endParaRPr lang="ko-KR" altLang="en-US"/>
          </a:p>
        </p:txBody>
      </p:sp>
      <p:pic>
        <p:nvPicPr>
          <p:cNvPr id="2050" name="Picture 2" descr="빅콘테스트">
            <a:extLst>
              <a:ext uri="{FF2B5EF4-FFF2-40B4-BE49-F238E27FC236}">
                <a16:creationId xmlns:a16="http://schemas.microsoft.com/office/drawing/2014/main" id="{9DF31973-4DA0-8BC4-8E02-822EF462E5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8623" y="6887873"/>
            <a:ext cx="6110165" cy="3207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2022년 제2회 소방안전 빅데이터 플랫폼 활용 및 아이디어 경진대회">
            <a:extLst>
              <a:ext uri="{FF2B5EF4-FFF2-40B4-BE49-F238E27FC236}">
                <a16:creationId xmlns:a16="http://schemas.microsoft.com/office/drawing/2014/main" id="{8F26EDF7-4E25-DE74-3937-A2682E39B0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09823" y="5715000"/>
            <a:ext cx="3758445" cy="4793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C24A1F97-0190-C361-1696-311EB1C9A5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6273" y="5764964"/>
            <a:ext cx="3186065" cy="4843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811953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9509EE6F-6476-BEBC-B257-F73DD59C27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7C88F28-979A-4F61-F22E-23DFB96B26B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28668C8-FA7E-9D3A-2F6C-941C0990B10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6C86816-AB64-B177-4E6D-31F80C487F2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B02A498-C13E-D81B-4029-804657AEF19E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F836E928-431D-4CFA-A0D8-446B24F9C130}" type="slidenum">
              <a:rPr lang="ko-KR" altLang="en-US" smtClean="0"/>
              <a:t>50</a:t>
            </a:fld>
            <a:endParaRPr lang="ko-KR" altLang="en-US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D34EE05E-0990-0047-1FEF-546D9BA46B1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8296891C-5ACC-7AEC-3996-E1F347B0190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kumimoji="1" lang="ko-Kore-KR" altLang="en-US"/>
          </a:p>
        </p:txBody>
      </p:sp>
      <p:graphicFrame>
        <p:nvGraphicFramePr>
          <p:cNvPr id="11" name="차트 10">
            <a:extLst>
              <a:ext uri="{FF2B5EF4-FFF2-40B4-BE49-F238E27FC236}">
                <a16:creationId xmlns:a16="http://schemas.microsoft.com/office/drawing/2014/main" id="{2700E5AA-2B4C-018F-31CD-C806BD29FD80}"/>
              </a:ext>
            </a:extLst>
          </p:cNvPr>
          <p:cNvGraphicFramePr/>
          <p:nvPr/>
        </p:nvGraphicFramePr>
        <p:xfrm>
          <a:off x="2837296" y="3359512"/>
          <a:ext cx="10871777" cy="72478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0854857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AD329314-BED7-B4D8-3F3F-4FAF59E53A0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ko-Kore-KR" dirty="0"/>
              <a:t>0</a:t>
            </a:r>
            <a:r>
              <a:rPr kumimoji="1" lang="en-US" altLang="ko-KR" dirty="0"/>
              <a:t>2</a:t>
            </a:r>
            <a:endParaRPr kumimoji="1" lang="ko-Kore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3C143AA-77C1-5E51-5BCC-1F2C67F9D4A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ko-KR" altLang="en-US" dirty="0"/>
              <a:t>참고용 프로젝트 소개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8621875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1D668749-A4F8-CF9F-F6F9-549CD922AFF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ko-Kore-KR" dirty="0"/>
              <a:t>0</a:t>
            </a:r>
            <a:r>
              <a:rPr kumimoji="1" lang="en-US" altLang="ko-KR" dirty="0"/>
              <a:t>2_</a:t>
            </a:r>
            <a:r>
              <a:rPr kumimoji="1" lang="ko-KR" altLang="en-US" dirty="0"/>
              <a:t>참고용 프로젝트 소개</a:t>
            </a:r>
            <a:endParaRPr kumimoji="1" lang="en-US" altLang="ko-KR" dirty="0"/>
          </a:p>
          <a:p>
            <a:endParaRPr kumimoji="1" lang="ko-Kore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1A11C1E-7FD2-7557-08B2-006D51835A2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ko-KR" dirty="0"/>
              <a:t>2019</a:t>
            </a:r>
            <a:r>
              <a:rPr kumimoji="1" lang="ko-KR" altLang="en-US" dirty="0"/>
              <a:t> </a:t>
            </a:r>
            <a:r>
              <a:rPr kumimoji="1" lang="en-US" altLang="ko-KR" dirty="0"/>
              <a:t>AI School</a:t>
            </a:r>
            <a:r>
              <a:rPr kumimoji="1" lang="ko-KR" altLang="en-US" dirty="0"/>
              <a:t> 프로젝트</a:t>
            </a:r>
            <a:r>
              <a:rPr kumimoji="1" lang="en-US" altLang="ko-KR" dirty="0"/>
              <a:t> :</a:t>
            </a:r>
            <a:r>
              <a:rPr kumimoji="1" lang="ko-KR" altLang="en-US" dirty="0"/>
              <a:t> 평형기능 장애 판별 시스템 </a:t>
            </a:r>
            <a:r>
              <a:rPr kumimoji="1" lang="en-US" altLang="ko-KR" dirty="0"/>
              <a:t>(</a:t>
            </a:r>
            <a:r>
              <a:rPr kumimoji="1" lang="ko-KR" altLang="en-US" dirty="0"/>
              <a:t>자유 기획</a:t>
            </a:r>
            <a:r>
              <a:rPr kumimoji="1" lang="en-US" altLang="ko-KR" dirty="0"/>
              <a:t>)</a:t>
            </a:r>
            <a:r>
              <a:rPr kumimoji="1" lang="ko-KR" altLang="en-US" dirty="0"/>
              <a:t> </a:t>
            </a:r>
            <a:r>
              <a:rPr kumimoji="1" lang="en-US" altLang="ko-KR" dirty="0"/>
              <a:t> </a:t>
            </a:r>
            <a:endParaRPr kumimoji="1" lang="ko-Kore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CEFB02D-3D2F-CDDE-5E13-75F25A4E941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pPr>
              <a:buClr>
                <a:srgbClr val="000000"/>
              </a:buClr>
              <a:buSzPts val="3200"/>
            </a:pPr>
            <a:r>
              <a:rPr lang="ko-KR" altLang="en-US" sz="3200" dirty="0"/>
              <a:t>“</a:t>
            </a:r>
            <a:r>
              <a:rPr lang="en-US" altLang="ko-KR" sz="3200" dirty="0"/>
              <a:t>10</a:t>
            </a:r>
            <a:r>
              <a:rPr lang="ko-KR" altLang="en-US" sz="3200" dirty="0"/>
              <a:t>명중 </a:t>
            </a:r>
            <a:r>
              <a:rPr lang="en-US" altLang="ko-KR" sz="3200" dirty="0"/>
              <a:t>1</a:t>
            </a:r>
            <a:r>
              <a:rPr lang="ko-KR" altLang="en-US" sz="3200" dirty="0"/>
              <a:t>명이상이 겪을 정도로 흔한 질환인 어지럼증” </a:t>
            </a:r>
            <a:endParaRPr lang="en-US" altLang="ko-KR" sz="3200" dirty="0"/>
          </a:p>
          <a:p>
            <a:pPr>
              <a:buClr>
                <a:srgbClr val="000000"/>
              </a:buClr>
              <a:buSzPts val="3200"/>
            </a:pPr>
            <a:r>
              <a:rPr lang="ko-KR" altLang="ko-KR" sz="3200" dirty="0">
                <a:latin typeface="Noto Sans"/>
              </a:rPr>
              <a:t>몸의</a:t>
            </a:r>
            <a:r>
              <a:rPr lang="en-US" altLang="ko-KR" sz="3200" dirty="0">
                <a:latin typeface="Noto Sans"/>
              </a:rPr>
              <a:t> </a:t>
            </a:r>
            <a:r>
              <a:rPr lang="ko-KR" altLang="ko-KR" sz="3200" dirty="0">
                <a:latin typeface="Noto Sans"/>
              </a:rPr>
              <a:t>운동감각이나</a:t>
            </a:r>
            <a:r>
              <a:rPr lang="en-US" altLang="ko-KR" sz="3200" dirty="0">
                <a:latin typeface="Noto Sans"/>
              </a:rPr>
              <a:t> </a:t>
            </a:r>
            <a:r>
              <a:rPr lang="ko-KR" altLang="ko-KR" sz="3200" dirty="0">
                <a:latin typeface="Noto Sans"/>
              </a:rPr>
              <a:t>위치감각을</a:t>
            </a:r>
            <a:r>
              <a:rPr lang="en-US" altLang="ko-KR" sz="3200" dirty="0">
                <a:latin typeface="Noto Sans"/>
              </a:rPr>
              <a:t> </a:t>
            </a:r>
            <a:r>
              <a:rPr lang="ko-KR" altLang="ko-KR" sz="3200" dirty="0">
                <a:latin typeface="Noto Sans"/>
              </a:rPr>
              <a:t>감지하여</a:t>
            </a:r>
            <a:r>
              <a:rPr lang="en-US" altLang="ko-KR" sz="3200" dirty="0">
                <a:latin typeface="Noto Sans"/>
              </a:rPr>
              <a:t> </a:t>
            </a:r>
            <a:r>
              <a:rPr lang="ko-KR" altLang="ko-KR" sz="3200" dirty="0">
                <a:latin typeface="Noto Sans"/>
              </a:rPr>
              <a:t>뇌에</a:t>
            </a:r>
            <a:r>
              <a:rPr lang="en-US" altLang="ko-KR" sz="3200" dirty="0">
                <a:latin typeface="Noto Sans"/>
              </a:rPr>
              <a:t> </a:t>
            </a:r>
            <a:r>
              <a:rPr lang="ko-KR" altLang="ko-KR" sz="3200" dirty="0">
                <a:latin typeface="Noto Sans"/>
              </a:rPr>
              <a:t>전달하는</a:t>
            </a:r>
            <a:r>
              <a:rPr lang="en-US" altLang="ko-KR" sz="3200" dirty="0">
                <a:latin typeface="Noto Sans"/>
              </a:rPr>
              <a:t> </a:t>
            </a:r>
            <a:r>
              <a:rPr lang="ko-KR" altLang="ko-KR" sz="3200" dirty="0">
                <a:latin typeface="Noto Sans"/>
              </a:rPr>
              <a:t>기관</a:t>
            </a:r>
            <a:r>
              <a:rPr lang="ko-KR" altLang="en-US" sz="3200" dirty="0">
                <a:latin typeface="Noto Sans"/>
              </a:rPr>
              <a:t>인 전정신경계의 이상이 발생하면 인체의 중심을 잡는 기능에 이상이 생기고 이에 따라서 눈의 움직임도 변함</a:t>
            </a:r>
          </a:p>
          <a:p>
            <a:pPr marL="0" indent="0">
              <a:buClr>
                <a:srgbClr val="000000"/>
              </a:buClr>
              <a:buSzPts val="3200"/>
              <a:buNone/>
            </a:pPr>
            <a:endParaRPr lang="ko-KR" altLang="ko-KR" sz="3200" dirty="0">
              <a:latin typeface="Noto Sans"/>
            </a:endParaRPr>
          </a:p>
          <a:p>
            <a:pPr>
              <a:buClr>
                <a:srgbClr val="000000"/>
              </a:buClr>
              <a:buSzPts val="3200"/>
            </a:pPr>
            <a:endParaRPr lang="ko-KR" altLang="en-US" sz="3200" dirty="0"/>
          </a:p>
          <a:p>
            <a:pPr>
              <a:buClr>
                <a:srgbClr val="000000"/>
              </a:buClr>
              <a:buSzPts val="3200"/>
            </a:pPr>
            <a:endParaRPr lang="en-US" altLang="ko-KR" sz="3200" dirty="0"/>
          </a:p>
          <a:p>
            <a:pPr>
              <a:buClr>
                <a:srgbClr val="000000"/>
              </a:buClr>
              <a:buSzPts val="3200"/>
            </a:pPr>
            <a:endParaRPr kumimoji="1" lang="ko-Kore-KR" altLang="en-US" sz="3200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CD036CE-4DDF-2A27-A04C-D844296CEF0A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F836E928-431D-4CFA-A0D8-446B24F9C130}" type="slidenum">
              <a:rPr lang="ko-KR" altLang="en-US" smtClean="0"/>
              <a:pPr/>
              <a:t>7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1C02EF4-47CE-F5E2-2694-57E3B2231E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9866" y="5010630"/>
            <a:ext cx="10139498" cy="6035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976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1D668749-A4F8-CF9F-F6F9-549CD922AFF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ko-Kore-KR" dirty="0"/>
              <a:t>0</a:t>
            </a:r>
            <a:r>
              <a:rPr kumimoji="1" lang="en-US" altLang="ko-KR" dirty="0"/>
              <a:t>2_</a:t>
            </a:r>
            <a:r>
              <a:rPr kumimoji="1" lang="ko-KR" altLang="en-US" dirty="0"/>
              <a:t>참고용 프로젝트 소개</a:t>
            </a:r>
            <a:endParaRPr kumimoji="1" lang="en-US" altLang="ko-KR" dirty="0"/>
          </a:p>
          <a:p>
            <a:endParaRPr kumimoji="1" lang="ko-Kore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1A11C1E-7FD2-7557-08B2-006D51835A2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ko-KR" dirty="0"/>
              <a:t>2019</a:t>
            </a:r>
            <a:r>
              <a:rPr kumimoji="1" lang="ko-KR" altLang="en-US" dirty="0"/>
              <a:t> </a:t>
            </a:r>
            <a:r>
              <a:rPr kumimoji="1" lang="en-US" altLang="ko-KR" dirty="0"/>
              <a:t>AI School</a:t>
            </a:r>
            <a:r>
              <a:rPr kumimoji="1" lang="ko-KR" altLang="en-US" dirty="0"/>
              <a:t> 프로젝트</a:t>
            </a:r>
            <a:r>
              <a:rPr kumimoji="1" lang="en-US" altLang="ko-KR" dirty="0"/>
              <a:t> :</a:t>
            </a:r>
            <a:r>
              <a:rPr kumimoji="1" lang="ko-KR" altLang="en-US" dirty="0"/>
              <a:t> 평형기능 장애 판별 시스템 </a:t>
            </a:r>
            <a:r>
              <a:rPr kumimoji="1" lang="en-US" altLang="ko-KR" dirty="0"/>
              <a:t>(</a:t>
            </a:r>
            <a:r>
              <a:rPr kumimoji="1" lang="ko-KR" altLang="en-US" dirty="0"/>
              <a:t>자유 기획</a:t>
            </a:r>
            <a:r>
              <a:rPr kumimoji="1" lang="en-US" altLang="ko-KR" dirty="0"/>
              <a:t>)</a:t>
            </a:r>
            <a:r>
              <a:rPr kumimoji="1" lang="ko-KR" altLang="en-US" dirty="0"/>
              <a:t> </a:t>
            </a:r>
            <a:r>
              <a:rPr kumimoji="1" lang="en-US" altLang="ko-KR" dirty="0"/>
              <a:t> </a:t>
            </a:r>
            <a:endParaRPr kumimoji="1" lang="ko-Kore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CEFB02D-3D2F-CDDE-5E13-75F25A4E941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pPr>
              <a:buClr>
                <a:srgbClr val="000000"/>
              </a:buClr>
              <a:buSzPts val="3200"/>
            </a:pPr>
            <a:r>
              <a:rPr lang="ko-KR" altLang="en-US" sz="3200" dirty="0"/>
              <a:t>특이한 눈의 움직임을 보고 전정기관의 장애를 진단 </a:t>
            </a:r>
            <a:r>
              <a:rPr lang="en-US" altLang="ko-KR" sz="3200" dirty="0">
                <a:sym typeface="Wingdings" pitchFamily="2" charset="2"/>
              </a:rPr>
              <a:t></a:t>
            </a:r>
            <a:r>
              <a:rPr lang="ko-KR" altLang="en-US" sz="3200" dirty="0">
                <a:sym typeface="Wingdings" pitchFamily="2" charset="2"/>
              </a:rPr>
              <a:t> </a:t>
            </a:r>
            <a:r>
              <a:rPr lang="ko-KR" altLang="en-US" sz="3200" b="1" dirty="0">
                <a:sym typeface="Wingdings" pitchFamily="2" charset="2"/>
              </a:rPr>
              <a:t>안진 검사</a:t>
            </a:r>
            <a:endParaRPr lang="ko-KR" altLang="en-US" sz="3200" b="1" dirty="0"/>
          </a:p>
          <a:p>
            <a:pPr>
              <a:buClr>
                <a:srgbClr val="000000"/>
              </a:buClr>
              <a:buSzPts val="3200"/>
            </a:pPr>
            <a:r>
              <a:rPr lang="ko-KR" altLang="en-US" sz="3200" dirty="0"/>
              <a:t>평형 기능 장애를 판별하기 위한 기존 안진 검사의 한계점</a:t>
            </a:r>
            <a:r>
              <a:rPr lang="en-US" altLang="ko-KR" sz="3200" dirty="0"/>
              <a:t>(</a:t>
            </a:r>
            <a:r>
              <a:rPr lang="ko-KR" altLang="en-US" sz="3200" dirty="0"/>
              <a:t>병원 방문 필수</a:t>
            </a:r>
            <a:r>
              <a:rPr lang="en-US" altLang="ko-KR" sz="3200" dirty="0"/>
              <a:t>,</a:t>
            </a:r>
            <a:r>
              <a:rPr lang="ko-KR" altLang="en-US" sz="3200" dirty="0"/>
              <a:t> 장비의 파손 위험성</a:t>
            </a:r>
            <a:r>
              <a:rPr lang="en-US" altLang="ko-KR" sz="3200" dirty="0"/>
              <a:t>,</a:t>
            </a:r>
            <a:r>
              <a:rPr lang="ko-KR" altLang="en-US" sz="3200" dirty="0"/>
              <a:t> 얼굴 형태에 따른 다양한 형태의 장비 필요</a:t>
            </a:r>
            <a:r>
              <a:rPr lang="en-US" altLang="ko-KR" sz="3200" dirty="0"/>
              <a:t>)</a:t>
            </a:r>
            <a:r>
              <a:rPr lang="ko-KR" altLang="en-US" sz="3200" dirty="0"/>
              <a:t> 발견</a:t>
            </a:r>
            <a:endParaRPr kumimoji="1" lang="en-US" altLang="ko-Kore-KR" sz="3200" dirty="0"/>
          </a:p>
          <a:p>
            <a:pPr>
              <a:buClr>
                <a:srgbClr val="000000"/>
              </a:buClr>
              <a:buSzPts val="3200"/>
            </a:pPr>
            <a:endParaRPr lang="en-US" altLang="ko-KR" sz="3200" dirty="0"/>
          </a:p>
          <a:p>
            <a:pPr>
              <a:buClr>
                <a:srgbClr val="000000"/>
              </a:buClr>
              <a:buSzPts val="3200"/>
            </a:pPr>
            <a:endParaRPr kumimoji="1" lang="ko-Kore-KR" altLang="en-US" sz="3200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CD036CE-4DDF-2A27-A04C-D844296CEF0A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F836E928-431D-4CFA-A0D8-446B24F9C130}" type="slidenum">
              <a:rPr lang="ko-KR" altLang="en-US" smtClean="0"/>
              <a:pPr/>
              <a:t>8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58E7440-B69F-BB90-EBB4-7E40B65B68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6445" y="6115718"/>
            <a:ext cx="10760148" cy="3631761"/>
          </a:xfrm>
          <a:prstGeom prst="rect">
            <a:avLst/>
          </a:prstGeom>
        </p:spPr>
      </p:pic>
      <p:sp>
        <p:nvSpPr>
          <p:cNvPr id="8" name="타원 7">
            <a:extLst>
              <a:ext uri="{FF2B5EF4-FFF2-40B4-BE49-F238E27FC236}">
                <a16:creationId xmlns:a16="http://schemas.microsoft.com/office/drawing/2014/main" id="{787787F8-FE58-4E25-B85A-26E182230D5D}"/>
              </a:ext>
            </a:extLst>
          </p:cNvPr>
          <p:cNvSpPr/>
          <p:nvPr/>
        </p:nvSpPr>
        <p:spPr>
          <a:xfrm>
            <a:off x="2928514" y="7931598"/>
            <a:ext cx="1734452" cy="1603954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812C71BE-0548-347D-2FAB-96B38A30B08A}"/>
              </a:ext>
            </a:extLst>
          </p:cNvPr>
          <p:cNvSpPr/>
          <p:nvPr/>
        </p:nvSpPr>
        <p:spPr>
          <a:xfrm>
            <a:off x="9242819" y="7863437"/>
            <a:ext cx="1734452" cy="1603954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BF47FAC-5712-7A00-0306-B3C65FC778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16466" y="5231570"/>
            <a:ext cx="6579881" cy="4515909"/>
          </a:xfrm>
          <a:prstGeom prst="rect">
            <a:avLst/>
          </a:prstGeom>
        </p:spPr>
      </p:pic>
      <p:sp>
        <p:nvSpPr>
          <p:cNvPr id="11" name="타원 10">
            <a:extLst>
              <a:ext uri="{FF2B5EF4-FFF2-40B4-BE49-F238E27FC236}">
                <a16:creationId xmlns:a16="http://schemas.microsoft.com/office/drawing/2014/main" id="{31F24BCA-DE9D-93E3-8F26-D390401F201A}"/>
              </a:ext>
            </a:extLst>
          </p:cNvPr>
          <p:cNvSpPr/>
          <p:nvPr/>
        </p:nvSpPr>
        <p:spPr>
          <a:xfrm>
            <a:off x="12550466" y="8055332"/>
            <a:ext cx="2226457" cy="164126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7348B30-151F-8446-9780-A5A91EEA1743}"/>
              </a:ext>
            </a:extLst>
          </p:cNvPr>
          <p:cNvSpPr/>
          <p:nvPr/>
        </p:nvSpPr>
        <p:spPr>
          <a:xfrm>
            <a:off x="12380602" y="7532112"/>
            <a:ext cx="261611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b="1" dirty="0">
                <a:solidFill>
                  <a:srgbClr val="FF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안진 검사 장비</a:t>
            </a:r>
          </a:p>
        </p:txBody>
      </p:sp>
    </p:spTree>
    <p:extLst>
      <p:ext uri="{BB962C8B-B14F-4D97-AF65-F5344CB8AC3E}">
        <p14:creationId xmlns:p14="http://schemas.microsoft.com/office/powerpoint/2010/main" val="2691319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1" grpId="0" animBg="1"/>
      <p:bldP spid="1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1D668749-A4F8-CF9F-F6F9-549CD922AFF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ko-Kore-KR" dirty="0"/>
              <a:t>0</a:t>
            </a:r>
            <a:r>
              <a:rPr kumimoji="1" lang="en-US" altLang="ko-KR" dirty="0"/>
              <a:t>2_</a:t>
            </a:r>
            <a:r>
              <a:rPr kumimoji="1" lang="ko-KR" altLang="en-US" dirty="0"/>
              <a:t>참고용 프로젝트 소개</a:t>
            </a:r>
            <a:endParaRPr kumimoji="1" lang="en-US" altLang="ko-KR" dirty="0"/>
          </a:p>
          <a:p>
            <a:endParaRPr kumimoji="1" lang="ko-Kore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1A11C1E-7FD2-7557-08B2-006D51835A2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ko-KR" dirty="0"/>
              <a:t>2019</a:t>
            </a:r>
            <a:r>
              <a:rPr kumimoji="1" lang="ko-KR" altLang="en-US" dirty="0"/>
              <a:t> </a:t>
            </a:r>
            <a:r>
              <a:rPr kumimoji="1" lang="en-US" altLang="ko-KR" dirty="0"/>
              <a:t>AI School</a:t>
            </a:r>
            <a:r>
              <a:rPr kumimoji="1" lang="ko-KR" altLang="en-US" dirty="0"/>
              <a:t> 프로젝트</a:t>
            </a:r>
            <a:r>
              <a:rPr kumimoji="1" lang="en-US" altLang="ko-KR" dirty="0"/>
              <a:t> :</a:t>
            </a:r>
            <a:r>
              <a:rPr kumimoji="1" lang="ko-KR" altLang="en-US" dirty="0"/>
              <a:t> 평형기능 장애 판별 시스템 </a:t>
            </a:r>
            <a:r>
              <a:rPr kumimoji="1" lang="en-US" altLang="ko-KR" dirty="0"/>
              <a:t>(</a:t>
            </a:r>
            <a:r>
              <a:rPr kumimoji="1" lang="ko-KR" altLang="en-US" dirty="0"/>
              <a:t>자유 기획</a:t>
            </a:r>
            <a:r>
              <a:rPr kumimoji="1" lang="en-US" altLang="ko-KR" dirty="0"/>
              <a:t>)</a:t>
            </a:r>
            <a:r>
              <a:rPr kumimoji="1" lang="ko-KR" altLang="en-US" dirty="0"/>
              <a:t>  </a:t>
            </a:r>
            <a:r>
              <a:rPr kumimoji="1" lang="en-US" altLang="ko-KR" dirty="0"/>
              <a:t> </a:t>
            </a:r>
            <a:endParaRPr kumimoji="1" lang="ko-Kore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CEFB02D-3D2F-CDDE-5E13-75F25A4E941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pPr>
              <a:buClr>
                <a:srgbClr val="000000"/>
              </a:buClr>
              <a:buSzPts val="3200"/>
            </a:pPr>
            <a:r>
              <a:rPr lang="ko-KR" altLang="en-US" sz="3200" dirty="0"/>
              <a:t>비디오 입력 영상으로부터 동공의 움직임을 추적하는 </a:t>
            </a:r>
            <a:r>
              <a:rPr lang="en-US" altLang="ko-KR" sz="3200" dirty="0"/>
              <a:t>AI </a:t>
            </a:r>
            <a:r>
              <a:rPr kumimoji="1" lang="en-US" altLang="ko-Kore-KR" sz="3200" dirty="0"/>
              <a:t>Object </a:t>
            </a:r>
            <a:r>
              <a:rPr lang="en-US" altLang="ko-Kore-KR" sz="3200" dirty="0"/>
              <a:t>Tracking </a:t>
            </a:r>
            <a:r>
              <a:rPr lang="ko-Kore-KR" altLang="en-US" sz="3200" dirty="0"/>
              <a:t>기술을</a:t>
            </a:r>
            <a:r>
              <a:rPr lang="ko-KR" altLang="en-US" sz="3200" dirty="0"/>
              <a:t> 적용하여 안진 검사 어플리케이션 구현 프로젝트 기획 </a:t>
            </a:r>
            <a:endParaRPr lang="en-US" altLang="ko-KR" sz="3200" dirty="0"/>
          </a:p>
          <a:p>
            <a:pPr>
              <a:buClr>
                <a:srgbClr val="000000"/>
              </a:buClr>
              <a:buSzPts val="3200"/>
            </a:pPr>
            <a:r>
              <a:rPr lang="ko-KR" altLang="en-US" sz="3200" dirty="0"/>
              <a:t>동공의 움직임 영상 직접 촬영</a:t>
            </a:r>
            <a:r>
              <a:rPr lang="en-US" altLang="ko-KR" sz="3200" dirty="0"/>
              <a:t>(</a:t>
            </a:r>
            <a:r>
              <a:rPr lang="ko-KR" altLang="en-US" sz="3200" dirty="0"/>
              <a:t>총 </a:t>
            </a:r>
            <a:r>
              <a:rPr lang="en-US" altLang="ko-KR" sz="3200" dirty="0"/>
              <a:t>40</a:t>
            </a:r>
            <a:r>
              <a:rPr lang="ko-KR" altLang="en-US" sz="3200" dirty="0"/>
              <a:t>개의 영상</a:t>
            </a:r>
            <a:r>
              <a:rPr lang="en-US" altLang="ko-KR" sz="3200" dirty="0"/>
              <a:t>,</a:t>
            </a:r>
            <a:r>
              <a:rPr lang="ko-KR" altLang="en-US" sz="3200" dirty="0"/>
              <a:t> 총 </a:t>
            </a:r>
            <a:r>
              <a:rPr lang="en-US" altLang="ko-KR" sz="3200" dirty="0"/>
              <a:t>4</a:t>
            </a:r>
            <a:r>
              <a:rPr lang="ko-KR" altLang="en-US" sz="3200" dirty="0"/>
              <a:t>만개 이상의 이미지 데이터셋 활용</a:t>
            </a:r>
            <a:r>
              <a:rPr lang="en-US" altLang="ko-KR" sz="3200" dirty="0"/>
              <a:t>)</a:t>
            </a:r>
            <a:r>
              <a:rPr lang="ko-KR" altLang="en-US" sz="3200" dirty="0"/>
              <a:t> 및 동공 좌표 데이터셋을 활용</a:t>
            </a:r>
            <a:endParaRPr lang="en-US" altLang="ko-KR" sz="3200" dirty="0"/>
          </a:p>
          <a:p>
            <a:pPr>
              <a:buClr>
                <a:srgbClr val="000000"/>
              </a:buClr>
              <a:buSzPts val="3200"/>
            </a:pPr>
            <a:r>
              <a:rPr lang="ko-KR" altLang="en-US" sz="3200" dirty="0"/>
              <a:t>모델의 정확도 </a:t>
            </a:r>
            <a:r>
              <a:rPr lang="en-US" altLang="ko-KR" sz="3200" dirty="0"/>
              <a:t>93%</a:t>
            </a:r>
            <a:r>
              <a:rPr lang="ko-KR" altLang="en-US" sz="3200" dirty="0"/>
              <a:t> 이상 달성</a:t>
            </a:r>
            <a:endParaRPr lang="en-US" altLang="ko-KR" sz="3200" dirty="0"/>
          </a:p>
          <a:p>
            <a:pPr>
              <a:buClr>
                <a:srgbClr val="000000"/>
              </a:buClr>
              <a:buSzPts val="3200"/>
            </a:pPr>
            <a:endParaRPr lang="en-US" altLang="ko-KR" sz="3200" dirty="0"/>
          </a:p>
          <a:p>
            <a:pPr>
              <a:buClr>
                <a:srgbClr val="000000"/>
              </a:buClr>
              <a:buSzPts val="3200"/>
            </a:pPr>
            <a:endParaRPr kumimoji="1" lang="ko-Kore-KR" altLang="en-US" sz="3200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CD036CE-4DDF-2A27-A04C-D844296CEF0A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F836E928-431D-4CFA-A0D8-446B24F9C130}" type="slidenum">
              <a:rPr lang="ko-KR" altLang="en-US" smtClean="0"/>
              <a:pPr/>
              <a:t>9</a:t>
            </a:fld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1E99BC2-8941-F78D-64DF-408BF9A815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1952" y="5496268"/>
            <a:ext cx="6516772" cy="220144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6613556-0306-CDDA-B6F4-D440423010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8785" y="7323258"/>
            <a:ext cx="6406241" cy="239953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6F55926-2DC5-A5B6-1544-8BECA0E383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26379" y="9418495"/>
            <a:ext cx="6173788" cy="142813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6572AD0-149B-EAD5-BCF3-DE3E1C4954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61976" y="6199426"/>
            <a:ext cx="3086100" cy="140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704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3471</TotalTime>
  <Words>768</Words>
  <Application>Microsoft Office PowerPoint</Application>
  <PresentationFormat>사용자 지정</PresentationFormat>
  <Paragraphs>151</Paragraphs>
  <Slides>50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50</vt:i4>
      </vt:variant>
    </vt:vector>
  </HeadingPairs>
  <TitlesOfParts>
    <vt:vector size="59" baseType="lpstr">
      <vt:lpstr>-apple-system</vt:lpstr>
      <vt:lpstr>ChosunGothic</vt:lpstr>
      <vt:lpstr>Pretendard</vt:lpstr>
      <vt:lpstr>Pretendard Light</vt:lpstr>
      <vt:lpstr>Pretendard SemiBold</vt:lpstr>
      <vt:lpstr>Arial</vt:lpstr>
      <vt:lpstr>Calibri</vt:lpstr>
      <vt:lpstr>Noto Sans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hyejeong</dc:creator>
  <cp:lastModifiedBy>유 영빈</cp:lastModifiedBy>
  <cp:revision>279</cp:revision>
  <cp:lastPrinted>2022-04-28T05:30:32Z</cp:lastPrinted>
  <dcterms:created xsi:type="dcterms:W3CDTF">2022-03-22T05:36:45Z</dcterms:created>
  <dcterms:modified xsi:type="dcterms:W3CDTF">2022-07-10T01:40:19Z</dcterms:modified>
</cp:coreProperties>
</file>